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90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86117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5916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883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0345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66755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038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587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74493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091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72205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165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D20F8-534A-435C-B398-A17A0717D677}" type="datetimeFigureOut">
              <a:rPr lang="es-GT" smtClean="0"/>
              <a:t>31/10/2025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F0ABE-1899-4A02-B429-28085D05481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4154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Anayanci</a:t>
            </a:r>
            <a:r>
              <a:rPr lang="es-ES" dirty="0" smtClean="0"/>
              <a:t> Lucero </a:t>
            </a:r>
            <a:r>
              <a:rPr lang="es-ES" dirty="0" err="1" smtClean="0"/>
              <a:t>Perez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1 básico sección C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6708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El amor no existe, solo es una </a:t>
            </a:r>
            <a:r>
              <a:rPr lang="es-ES" dirty="0" err="1" smtClean="0"/>
              <a:t>fantacia</a:t>
            </a:r>
            <a:r>
              <a:rPr lang="es-ES" dirty="0" smtClean="0"/>
              <a:t>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14344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5108575" y="3029347"/>
            <a:ext cx="1943100" cy="19438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5175250" y="3073400"/>
            <a:ext cx="1809750" cy="168354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4157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Anayanci Lucero Perez Puaque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Anayanci Lucero Perez Puaque</dc:title>
  <dc:creator>GNet</dc:creator>
  <cp:lastModifiedBy>GNet</cp:lastModifiedBy>
  <cp:revision>2</cp:revision>
  <dcterms:created xsi:type="dcterms:W3CDTF">2025-10-31T15:00:57Z</dcterms:created>
  <dcterms:modified xsi:type="dcterms:W3CDTF">2025-10-31T15:06:35Z</dcterms:modified>
</cp:coreProperties>
</file>