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E7B60-CE25-4FFC-B526-5030E630091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982E-510D-41C8-8DDC-3158E8C52E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2921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E7B60-CE25-4FFC-B526-5030E630091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982E-510D-41C8-8DDC-3158E8C52E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241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E7B60-CE25-4FFC-B526-5030E630091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982E-510D-41C8-8DDC-3158E8C52E2D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561940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E7B60-CE25-4FFC-B526-5030E630091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982E-510D-41C8-8DDC-3158E8C52E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9587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E7B60-CE25-4FFC-B526-5030E630091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982E-510D-41C8-8DDC-3158E8C52E2D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19687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E7B60-CE25-4FFC-B526-5030E630091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982E-510D-41C8-8DDC-3158E8C52E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3966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E7B60-CE25-4FFC-B526-5030E630091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982E-510D-41C8-8DDC-3158E8C52E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17169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E7B60-CE25-4FFC-B526-5030E630091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982E-510D-41C8-8DDC-3158E8C52E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5339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E7B60-CE25-4FFC-B526-5030E630091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982E-510D-41C8-8DDC-3158E8C52E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4760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E7B60-CE25-4FFC-B526-5030E630091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982E-510D-41C8-8DDC-3158E8C52E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16012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E7B60-CE25-4FFC-B526-5030E630091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982E-510D-41C8-8DDC-3158E8C52E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74083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E7B60-CE25-4FFC-B526-5030E630091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982E-510D-41C8-8DDC-3158E8C52E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14188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E7B60-CE25-4FFC-B526-5030E630091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982E-510D-41C8-8DDC-3158E8C52E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1350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E7B60-CE25-4FFC-B526-5030E630091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982E-510D-41C8-8DDC-3158E8C52E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5557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E7B60-CE25-4FFC-B526-5030E630091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982E-510D-41C8-8DDC-3158E8C52E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15235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E7B60-CE25-4FFC-B526-5030E630091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982E-510D-41C8-8DDC-3158E8C52E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8712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E7B60-CE25-4FFC-B526-5030E6300911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74982E-510D-41C8-8DDC-3158E8C52E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0840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Angely</a:t>
            </a:r>
            <a:r>
              <a:rPr lang="es-ES" dirty="0" smtClean="0"/>
              <a:t> Dayana </a:t>
            </a:r>
            <a:r>
              <a:rPr lang="es-ES" dirty="0" err="1" smtClean="0"/>
              <a:t>ramirez</a:t>
            </a:r>
            <a:r>
              <a:rPr lang="es-ES" dirty="0" smtClean="0"/>
              <a:t> </a:t>
            </a:r>
            <a:r>
              <a:rPr lang="es-ES" dirty="0" err="1" smtClean="0"/>
              <a:t>corado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básico sección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935587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mbinar 6"/>
          <p:cNvSpPr/>
          <p:nvPr/>
        </p:nvSpPr>
        <p:spPr>
          <a:xfrm>
            <a:off x="5105400" y="4819913"/>
            <a:ext cx="685800" cy="48260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4683568" y="3795711"/>
            <a:ext cx="556682" cy="835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5234" y="2160589"/>
            <a:ext cx="8596668" cy="3880773"/>
          </a:xfrm>
        </p:spPr>
        <p:txBody>
          <a:bodyPr/>
          <a:lstStyle/>
          <a:p>
            <a:r>
              <a:rPr lang="es-ES" dirty="0" smtClean="0"/>
              <a:t>No pueden mover los ojos en su lugar pueden mover la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394200" y="3221962"/>
            <a:ext cx="2108200" cy="2819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5529618" y="3717262"/>
            <a:ext cx="62715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85902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/>
      <p:bldP spid="5" grpId="0" animBg="1"/>
      <p:bldP spid="5" grpId="1" animBg="1"/>
      <p:bldP spid="3" grpId="0" build="p"/>
      <p:bldP spid="3" grpId="1" build="p"/>
      <p:bldP spid="4" grpId="0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Angely Dayana ramirez corado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Angely Dayana ramirez corado</dc:title>
  <dc:creator>GNet</dc:creator>
  <cp:lastModifiedBy>GNet</cp:lastModifiedBy>
  <cp:revision>3</cp:revision>
  <dcterms:created xsi:type="dcterms:W3CDTF">2025-10-15T17:31:44Z</dcterms:created>
  <dcterms:modified xsi:type="dcterms:W3CDTF">2025-10-15T17:56:09Z</dcterms:modified>
</cp:coreProperties>
</file>