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84473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5407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8886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0353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8287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5395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8021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2822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253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2846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202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6310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136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0106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8174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3229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5921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6A30A83-A04A-4160-A5BA-568790694C8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C7FEF20-44CB-409A-B66C-AAB8D5A6F5A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2442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Angely</a:t>
            </a:r>
            <a:r>
              <a:rPr lang="es-ES" dirty="0" smtClean="0"/>
              <a:t> Dayana </a:t>
            </a:r>
            <a:r>
              <a:rPr lang="es-ES" dirty="0" err="1" smtClean="0"/>
              <a:t>ramirez</a:t>
            </a:r>
            <a:r>
              <a:rPr lang="es-ES" dirty="0" smtClean="0"/>
              <a:t> </a:t>
            </a:r>
            <a:r>
              <a:rPr lang="es-ES" dirty="0" err="1" smtClean="0"/>
              <a:t>corado</a:t>
            </a:r>
            <a:r>
              <a:rPr lang="es-ES" dirty="0" smtClean="0"/>
              <a:t/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Pimero</a:t>
            </a:r>
            <a:r>
              <a:rPr lang="es-ES" dirty="0" smtClean="0"/>
              <a:t> básicos sección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6706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,por que tarda mas tiempo en girar sobre si mismo que en dar una vuelta alrededor del sol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501900" y="1054100"/>
            <a:ext cx="825500" cy="8509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067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35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Angely Dayana ramirez corado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Angely Dayana ramirez corado </dc:title>
  <dc:creator>GNet</dc:creator>
  <cp:lastModifiedBy>GNet</cp:lastModifiedBy>
  <cp:revision>2</cp:revision>
  <dcterms:created xsi:type="dcterms:W3CDTF">2025-10-29T17:33:28Z</dcterms:created>
  <dcterms:modified xsi:type="dcterms:W3CDTF">2025-10-29T17:41:21Z</dcterms:modified>
</cp:coreProperties>
</file>