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AD595C9-BAB1-4C4B-93B2-ABD234B9994B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E2F0756-E645-43A5-ACA4-045C859E4BB3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04731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95C9-BAB1-4C4B-93B2-ABD234B9994B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F0756-E645-43A5-ACA4-045C859E4BB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67537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95C9-BAB1-4C4B-93B2-ABD234B9994B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F0756-E645-43A5-ACA4-045C859E4BB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93148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95C9-BAB1-4C4B-93B2-ABD234B9994B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F0756-E645-43A5-ACA4-045C859E4BB3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0896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95C9-BAB1-4C4B-93B2-ABD234B9994B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F0756-E645-43A5-ACA4-045C859E4BB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6464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95C9-BAB1-4C4B-93B2-ABD234B9994B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F0756-E645-43A5-ACA4-045C859E4BB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80799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95C9-BAB1-4C4B-93B2-ABD234B9994B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F0756-E645-43A5-ACA4-045C859E4BB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62606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95C9-BAB1-4C4B-93B2-ABD234B9994B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F0756-E645-43A5-ACA4-045C859E4BB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48741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95C9-BAB1-4C4B-93B2-ABD234B9994B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F0756-E645-43A5-ACA4-045C859E4BB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81728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95C9-BAB1-4C4B-93B2-ABD234B9994B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F0756-E645-43A5-ACA4-045C859E4BB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77332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95C9-BAB1-4C4B-93B2-ABD234B9994B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F0756-E645-43A5-ACA4-045C859E4BB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09624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95C9-BAB1-4C4B-93B2-ABD234B9994B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F0756-E645-43A5-ACA4-045C859E4BB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73778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95C9-BAB1-4C4B-93B2-ABD234B9994B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F0756-E645-43A5-ACA4-045C859E4BB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70075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95C9-BAB1-4C4B-93B2-ABD234B9994B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F0756-E645-43A5-ACA4-045C859E4BB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2482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95C9-BAB1-4C4B-93B2-ABD234B9994B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F0756-E645-43A5-ACA4-045C859E4BB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80643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95C9-BAB1-4C4B-93B2-ABD234B9994B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F0756-E645-43A5-ACA4-045C859E4BB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7286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95C9-BAB1-4C4B-93B2-ABD234B9994B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F0756-E645-43A5-ACA4-045C859E4BB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51768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AD595C9-BAB1-4C4B-93B2-ABD234B9994B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E2F0756-E645-43A5-ACA4-045C859E4BB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01747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GT" dirty="0" smtClean="0"/>
              <a:t>MELISSA AZUCENA </a:t>
            </a:r>
            <a:r>
              <a:rPr lang="es-GT" dirty="0" err="1" smtClean="0"/>
              <a:t>RAmiREZ</a:t>
            </a:r>
            <a:r>
              <a:rPr lang="es-GT" dirty="0" smtClean="0"/>
              <a:t> NOJ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GT" dirty="0" smtClean="0"/>
              <a:t>PRIMERO BASICO SECCION C </a:t>
            </a:r>
            <a:r>
              <a:rPr lang="es-GT" dirty="0" smtClean="0">
                <a:sym typeface="Wingdings" panose="05000000000000000000" pitchFamily="2" charset="2"/>
              </a:rPr>
              <a:t>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0343637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LOS PULPOS</a:t>
            </a:r>
            <a:r>
              <a:rPr lang="es-GT" dirty="0" smtClean="0">
                <a:sym typeface="Wingdings" panose="05000000000000000000" pitchFamily="2" charset="2"/>
              </a:rPr>
              <a:t>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s-GT" dirty="0" smtClean="0"/>
              <a:t>Tienen 3 corazones además que su sangre es azul por que tiene cobre en lugar de hierro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8561625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14</TotalTime>
  <Words>29</Words>
  <Application>Microsoft Office PowerPoint</Application>
  <PresentationFormat>Panorámica</PresentationFormat>
  <Paragraphs>4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Impact</vt:lpstr>
      <vt:lpstr>Wingdings</vt:lpstr>
      <vt:lpstr>Evento principal</vt:lpstr>
      <vt:lpstr>MELISSA AZUCENA RAmiREZ NOJ</vt:lpstr>
      <vt:lpstr>LOS PULPOS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MELISSA AZUCENA RAMUREZ NOJ</dc:title>
  <dc:creator>GNet</dc:creator>
  <cp:lastModifiedBy>GNet</cp:lastModifiedBy>
  <cp:revision>3</cp:revision>
  <dcterms:created xsi:type="dcterms:W3CDTF">2025-10-10T15:03:55Z</dcterms:created>
  <dcterms:modified xsi:type="dcterms:W3CDTF">2025-10-10T15:18:04Z</dcterms:modified>
</cp:coreProperties>
</file>