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33" autoAdjust="0"/>
    <p:restoredTop sz="94660"/>
  </p:normalViewPr>
  <p:slideViewPr>
    <p:cSldViewPr snapToGrid="0">
      <p:cViewPr varScale="1">
        <p:scale>
          <a:sx n="63" d="100"/>
          <a:sy n="63" d="100"/>
        </p:scale>
        <p:origin x="102" y="45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A84AD7-3262-418E-903B-DA195DDC9D86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DEA8F0-F05F-4738-96EB-EFAFE487248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5675356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A84AD7-3262-418E-903B-DA195DDC9D86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DEA8F0-F05F-4738-96EB-EFAFE487248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3032499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A84AD7-3262-418E-903B-DA195DDC9D86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DEA8F0-F05F-4738-96EB-EFAFE4872484}" type="slidenum">
              <a:rPr lang="es-GT" smtClean="0"/>
              <a:t>‹Nº›</a:t>
            </a:fld>
            <a:endParaRPr lang="es-GT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75306316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A84AD7-3262-418E-903B-DA195DDC9D86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DEA8F0-F05F-4738-96EB-EFAFE487248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31991294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A84AD7-3262-418E-903B-DA195DDC9D86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DEA8F0-F05F-4738-96EB-EFAFE4872484}" type="slidenum">
              <a:rPr lang="es-GT" smtClean="0"/>
              <a:t>‹Nº›</a:t>
            </a:fld>
            <a:endParaRPr lang="es-GT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97267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A84AD7-3262-418E-903B-DA195DDC9D86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DEA8F0-F05F-4738-96EB-EFAFE487248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608950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A84AD7-3262-418E-903B-DA195DDC9D86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DEA8F0-F05F-4738-96EB-EFAFE487248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35658098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A84AD7-3262-418E-903B-DA195DDC9D86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DEA8F0-F05F-4738-96EB-EFAFE487248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1015387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A84AD7-3262-418E-903B-DA195DDC9D86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DEA8F0-F05F-4738-96EB-EFAFE487248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239377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A84AD7-3262-418E-903B-DA195DDC9D86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DEA8F0-F05F-4738-96EB-EFAFE487248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7822605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A84AD7-3262-418E-903B-DA195DDC9D86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DEA8F0-F05F-4738-96EB-EFAFE487248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5543998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A84AD7-3262-418E-903B-DA195DDC9D86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DEA8F0-F05F-4738-96EB-EFAFE487248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9575010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A84AD7-3262-418E-903B-DA195DDC9D86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DEA8F0-F05F-4738-96EB-EFAFE487248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1298004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A84AD7-3262-418E-903B-DA195DDC9D86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DEA8F0-F05F-4738-96EB-EFAFE487248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606902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A84AD7-3262-418E-903B-DA195DDC9D86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DEA8F0-F05F-4738-96EB-EFAFE487248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033728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A84AD7-3262-418E-903B-DA195DDC9D86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DEA8F0-F05F-4738-96EB-EFAFE487248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2734605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A84AD7-3262-418E-903B-DA195DDC9D86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84DEA8F0-F05F-4738-96EB-EFAFE487248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7218345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-694944" y="4050836"/>
            <a:ext cx="9144000" cy="1655762"/>
          </a:xfrm>
        </p:spPr>
        <p:txBody>
          <a:bodyPr/>
          <a:lstStyle/>
          <a:p>
            <a:r>
              <a:rPr lang="es-GT" dirty="0" smtClean="0"/>
              <a:t>PRIMERO BASICO </a:t>
            </a:r>
          </a:p>
          <a:p>
            <a:r>
              <a:rPr lang="es-GT" dirty="0" smtClean="0"/>
              <a:t>SECCION C</a:t>
            </a:r>
            <a:endParaRPr lang="es-GT" dirty="0"/>
          </a:p>
        </p:txBody>
      </p:sp>
      <p:sp>
        <p:nvSpPr>
          <p:cNvPr id="4" name="Título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GT" dirty="0" smtClean="0"/>
              <a:t>Melissa azucena </a:t>
            </a:r>
            <a:r>
              <a:rPr lang="es-GT" dirty="0" err="1" smtClean="0"/>
              <a:t>ramirez</a:t>
            </a:r>
            <a:r>
              <a:rPr lang="es-GT" dirty="0" smtClean="0"/>
              <a:t> </a:t>
            </a:r>
            <a:r>
              <a:rPr lang="es-GT" dirty="0" err="1" smtClean="0"/>
              <a:t>noj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2648676972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77334" y="487680"/>
            <a:ext cx="8596668" cy="1320800"/>
          </a:xfrm>
        </p:spPr>
        <p:txBody>
          <a:bodyPr/>
          <a:lstStyle/>
          <a:p>
            <a:r>
              <a:rPr lang="es-GT" dirty="0" smtClean="0"/>
              <a:t>LOS BUHOS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GT" dirty="0" smtClean="0"/>
              <a:t>NO PUEDEN MOBER LOS HOJOS, en su lugar pueden mover la cabeza hasta 270 grados </a:t>
            </a:r>
            <a:endParaRPr lang="es-GT" dirty="0"/>
          </a:p>
        </p:txBody>
      </p:sp>
      <p:sp>
        <p:nvSpPr>
          <p:cNvPr id="4" name="Elipse 3"/>
          <p:cNvSpPr/>
          <p:nvPr/>
        </p:nvSpPr>
        <p:spPr>
          <a:xfrm>
            <a:off x="4181856" y="4011168"/>
            <a:ext cx="1548384" cy="2030194"/>
          </a:xfrm>
          <a:prstGeom prst="ellipse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5" name="Corazón 4"/>
          <p:cNvSpPr/>
          <p:nvPr/>
        </p:nvSpPr>
        <p:spPr>
          <a:xfrm>
            <a:off x="4468368" y="4063097"/>
            <a:ext cx="975360" cy="1926336"/>
          </a:xfrm>
          <a:prstGeom prst="heart">
            <a:avLst/>
          </a:prstGeom>
          <a:solidFill>
            <a:schemeClr val="bg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6" name="Elipse 5"/>
          <p:cNvSpPr/>
          <p:nvPr/>
        </p:nvSpPr>
        <p:spPr>
          <a:xfrm>
            <a:off x="4273296" y="2798636"/>
            <a:ext cx="1365504" cy="1302339"/>
          </a:xfrm>
          <a:prstGeom prst="ellipse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7" name="Cara sonriente 6"/>
          <p:cNvSpPr/>
          <p:nvPr/>
        </p:nvSpPr>
        <p:spPr>
          <a:xfrm>
            <a:off x="4273296" y="2798635"/>
            <a:ext cx="1365504" cy="1302339"/>
          </a:xfrm>
          <a:prstGeom prst="smileyFace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8" name="Elipse 7"/>
          <p:cNvSpPr/>
          <p:nvPr/>
        </p:nvSpPr>
        <p:spPr>
          <a:xfrm>
            <a:off x="5541264" y="4705407"/>
            <a:ext cx="377952" cy="387141"/>
          </a:xfrm>
          <a:prstGeom prst="ellipse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9" name="Elipse 8"/>
          <p:cNvSpPr/>
          <p:nvPr/>
        </p:nvSpPr>
        <p:spPr>
          <a:xfrm>
            <a:off x="4040124" y="4673073"/>
            <a:ext cx="330708" cy="419476"/>
          </a:xfrm>
          <a:prstGeom prst="ellipse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10" name="Combinar 9"/>
          <p:cNvSpPr/>
          <p:nvPr/>
        </p:nvSpPr>
        <p:spPr>
          <a:xfrm>
            <a:off x="4620768" y="6041362"/>
            <a:ext cx="195072" cy="236511"/>
          </a:xfrm>
          <a:prstGeom prst="flowChartMerg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12" name="Menos 11"/>
          <p:cNvSpPr/>
          <p:nvPr/>
        </p:nvSpPr>
        <p:spPr>
          <a:xfrm>
            <a:off x="4490562" y="6029926"/>
            <a:ext cx="1030890" cy="867827"/>
          </a:xfrm>
          <a:prstGeom prst="mathMin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11" name="Combinar 10"/>
          <p:cNvSpPr/>
          <p:nvPr/>
        </p:nvSpPr>
        <p:spPr>
          <a:xfrm>
            <a:off x="5137404" y="6041362"/>
            <a:ext cx="234696" cy="286049"/>
          </a:xfrm>
          <a:prstGeom prst="flowChartMerg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72945013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47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63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79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9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1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1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2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2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2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2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27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3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3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4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4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43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5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5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5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5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5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2" grpId="0" animBg="1"/>
      <p:bldP spid="11" grpId="0" animBg="1"/>
    </p:bldLst>
  </p:timing>
</p:sld>
</file>

<file path=ppt/theme/theme1.xml><?xml version="1.0" encoding="utf-8"?>
<a:theme xmlns:a="http://schemas.openxmlformats.org/drawingml/2006/main" name="Faceta">
  <a:themeElements>
    <a:clrScheme name="Fac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18</TotalTime>
  <Words>26</Words>
  <Application>Microsoft Office PowerPoint</Application>
  <PresentationFormat>Panorámica</PresentationFormat>
  <Paragraphs>5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Trebuchet MS</vt:lpstr>
      <vt:lpstr>Wingdings 3</vt:lpstr>
      <vt:lpstr>Faceta</vt:lpstr>
      <vt:lpstr>Melissa azucena ramirez noj</vt:lpstr>
      <vt:lpstr>LOS BUHOS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Melissa azucena ramirez noj</dc:title>
  <dc:creator>GNet</dc:creator>
  <cp:lastModifiedBy>GNet</cp:lastModifiedBy>
  <cp:revision>3</cp:revision>
  <dcterms:created xsi:type="dcterms:W3CDTF">2025-10-17T14:59:11Z</dcterms:created>
  <dcterms:modified xsi:type="dcterms:W3CDTF">2025-10-17T15:17:36Z</dcterms:modified>
</cp:coreProperties>
</file>