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5393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740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21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4297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4336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3856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5263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77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561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150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149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676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250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503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933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6555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594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C8AD8A7-E6E3-4E40-8233-9E8667B0698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A08AAEF-3FDC-4394-B3DC-D4F31CECBD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7493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Melissa </a:t>
            </a:r>
            <a:r>
              <a:rPr lang="es-GT" dirty="0" err="1" smtClean="0"/>
              <a:t>aucena</a:t>
            </a:r>
            <a:r>
              <a:rPr lang="es-GT" dirty="0" smtClean="0"/>
              <a:t> </a:t>
            </a:r>
            <a:r>
              <a:rPr lang="es-GT" dirty="0" err="1" smtClean="0"/>
              <a:t>ramirez</a:t>
            </a:r>
            <a:r>
              <a:rPr lang="es-GT" dirty="0" smtClean="0"/>
              <a:t> </a:t>
            </a:r>
            <a:r>
              <a:rPr lang="es-GT" dirty="0" err="1" smtClean="0"/>
              <a:t>noj</a:t>
            </a:r>
            <a:r>
              <a:rPr lang="es-GT" dirty="0" smtClean="0"/>
              <a:t>.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grado:primero</a:t>
            </a:r>
            <a:r>
              <a:rPr lang="es-GT" dirty="0" smtClean="0"/>
              <a:t> básico.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6495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649133"/>
          </a:xfrm>
        </p:spPr>
        <p:txBody>
          <a:bodyPr/>
          <a:lstStyle/>
          <a:p>
            <a:pPr marL="0" indent="0">
              <a:buNone/>
            </a:pPr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 que tarda mas tiempo en girar sobre si mismo que en dar una vuelta al 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572512" y="676825"/>
            <a:ext cx="1231392" cy="138904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631424" y="5315712"/>
            <a:ext cx="1240410" cy="1109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074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perfectamente redonda, es mas ancha por el ecuador y mas aplastada por los pollos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3145536" y="533400"/>
            <a:ext cx="1133856" cy="11589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197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55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Melissa aucena ramirez noj.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Melissa aucena ramirez noj.</dc:title>
  <dc:creator>GNet</dc:creator>
  <cp:lastModifiedBy>GNet</cp:lastModifiedBy>
  <cp:revision>3</cp:revision>
  <dcterms:created xsi:type="dcterms:W3CDTF">2025-10-24T14:59:07Z</dcterms:created>
  <dcterms:modified xsi:type="dcterms:W3CDTF">2025-10-24T15:15:07Z</dcterms:modified>
</cp:coreProperties>
</file>