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175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4702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911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08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802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560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242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287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336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28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513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D9243-4CC9-4E34-B742-2893CB9E52DB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714E8-D0CC-44AD-986A-B44BE1B597C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3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MELISSA AZUCENA RAMIREZ NOJ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SECCION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4121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DICHO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ARBOL QUE NACE TORCIDO SU RAMA NUNCA ENDERESA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60806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Elipse 6"/>
          <p:cNvSpPr/>
          <p:nvPr/>
        </p:nvSpPr>
        <p:spPr>
          <a:xfrm>
            <a:off x="4450080" y="2353057"/>
            <a:ext cx="3157728" cy="3413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632960" y="2353056"/>
            <a:ext cx="2852928" cy="307238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MELISSA AZUCENA RAMIREZ NOJ</vt:lpstr>
      <vt:lpstr>DICHO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MELISSA AZUCENA RAMIREZ NOJ</dc:title>
  <dc:creator>GNet</dc:creator>
  <cp:lastModifiedBy>GNet</cp:lastModifiedBy>
  <cp:revision>2</cp:revision>
  <dcterms:created xsi:type="dcterms:W3CDTF">2025-10-31T14:59:09Z</dcterms:created>
  <dcterms:modified xsi:type="dcterms:W3CDTF">2025-10-31T15:06:53Z</dcterms:modified>
</cp:coreProperties>
</file>