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C6CC183-4735-43B5-B7F0-57CCF0075986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FEC08F-DA99-48BE-9F66-819D1AC95F0A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81248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C183-4735-43B5-B7F0-57CCF0075986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EC08F-DA99-48BE-9F66-819D1AC95F0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47002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C183-4735-43B5-B7F0-57CCF0075986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EC08F-DA99-48BE-9F66-819D1AC95F0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26583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C183-4735-43B5-B7F0-57CCF0075986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EC08F-DA99-48BE-9F66-819D1AC95F0A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3048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C183-4735-43B5-B7F0-57CCF0075986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EC08F-DA99-48BE-9F66-819D1AC95F0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80647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C183-4735-43B5-B7F0-57CCF0075986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EC08F-DA99-48BE-9F66-819D1AC95F0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82317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C183-4735-43B5-B7F0-57CCF0075986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EC08F-DA99-48BE-9F66-819D1AC95F0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41910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C183-4735-43B5-B7F0-57CCF0075986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EC08F-DA99-48BE-9F66-819D1AC95F0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32203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C183-4735-43B5-B7F0-57CCF0075986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EC08F-DA99-48BE-9F66-819D1AC95F0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82655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C183-4735-43B5-B7F0-57CCF0075986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EC08F-DA99-48BE-9F66-819D1AC95F0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68610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C183-4735-43B5-B7F0-57CCF0075986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EC08F-DA99-48BE-9F66-819D1AC95F0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5586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C183-4735-43B5-B7F0-57CCF0075986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EC08F-DA99-48BE-9F66-819D1AC95F0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46569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C183-4735-43B5-B7F0-57CCF0075986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EC08F-DA99-48BE-9F66-819D1AC95F0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89215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C183-4735-43B5-B7F0-57CCF0075986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EC08F-DA99-48BE-9F66-819D1AC95F0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31507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C183-4735-43B5-B7F0-57CCF0075986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EC08F-DA99-48BE-9F66-819D1AC95F0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12164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C183-4735-43B5-B7F0-57CCF0075986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EC08F-DA99-48BE-9F66-819D1AC95F0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48209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CC183-4735-43B5-B7F0-57CCF0075986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EC08F-DA99-48BE-9F66-819D1AC95F0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98140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C6CC183-4735-43B5-B7F0-57CCF0075986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4FEC08F-DA99-48BE-9F66-819D1AC95F0A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75735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Fátima Izabella Revolorio Ramírez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Primero Básico Sección C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542302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Pulpos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/>
              <a:t>Tienen 3 corazones además que su sangre es azul por que tiene cobre en lugar de hierro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3423999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14</TotalTime>
  <Words>27</Words>
  <Application>Microsoft Office PowerPoint</Application>
  <PresentationFormat>Panorámica</PresentationFormat>
  <Paragraphs>4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5" baseType="lpstr">
      <vt:lpstr>Arial</vt:lpstr>
      <vt:lpstr>Impact</vt:lpstr>
      <vt:lpstr>Evento principal</vt:lpstr>
      <vt:lpstr>Fátima Izabella Revolorio Ramírez</vt:lpstr>
      <vt:lpstr>Los Pulpos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Fátima Izabella Revolorio Ramírez</dc:title>
  <dc:creator>GNet</dc:creator>
  <cp:lastModifiedBy>GNet</cp:lastModifiedBy>
  <cp:revision>3</cp:revision>
  <dcterms:created xsi:type="dcterms:W3CDTF">2025-10-10T15:02:59Z</dcterms:created>
  <dcterms:modified xsi:type="dcterms:W3CDTF">2025-10-10T15:17:22Z</dcterms:modified>
</cp:coreProperties>
</file>