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426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521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9397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9495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270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8397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283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667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355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9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256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078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323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360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275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072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A595A-E400-4F44-807C-CFE32542793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388204-4A30-4C8C-9E8A-CC378F8882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322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Fátima Izabella Revolorio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732574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Circular 3"/>
          <p:cNvSpPr/>
          <p:nvPr/>
        </p:nvSpPr>
        <p:spPr>
          <a:xfrm rot="7126820">
            <a:off x="8501675" y="3821782"/>
            <a:ext cx="3382582" cy="3254086"/>
          </a:xfrm>
          <a:prstGeom prst="pie">
            <a:avLst>
              <a:gd name="adj1" fmla="val 0"/>
              <a:gd name="adj2" fmla="val 17849053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8821937" y="1848817"/>
            <a:ext cx="2692400" cy="26416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mbinar 5"/>
          <p:cNvSpPr/>
          <p:nvPr/>
        </p:nvSpPr>
        <p:spPr>
          <a:xfrm>
            <a:off x="9653787" y="3183111"/>
            <a:ext cx="1028700" cy="741189"/>
          </a:xfrm>
          <a:prstGeom prst="flowChartMerg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463894" y="2603500"/>
            <a:ext cx="514350" cy="55262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10143308" y="2590005"/>
            <a:ext cx="533400" cy="5661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10368484" y="2684324"/>
            <a:ext cx="266700" cy="266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9653787" y="2670657"/>
            <a:ext cx="228600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11956949" y="0"/>
            <a:ext cx="241300" cy="215728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9763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Fátima Izabella Revolorio Ramírez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Fátima Izabella Revolorio Ramírez</dc:title>
  <dc:creator>GNet</dc:creator>
  <cp:lastModifiedBy>GNet</cp:lastModifiedBy>
  <cp:revision>3</cp:revision>
  <dcterms:created xsi:type="dcterms:W3CDTF">2025-10-17T14:59:03Z</dcterms:created>
  <dcterms:modified xsi:type="dcterms:W3CDTF">2025-10-17T15:18:35Z</dcterms:modified>
</cp:coreProperties>
</file>