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705A2BB-7279-4D43-85AE-171A45C7C8E8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C4870799-52CB-4391-8CF4-A84FA5AB92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589166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5A2BB-7279-4D43-85AE-171A45C7C8E8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70799-52CB-4391-8CF4-A84FA5AB92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34375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5A2BB-7279-4D43-85AE-171A45C7C8E8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70799-52CB-4391-8CF4-A84FA5AB92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985368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5A2BB-7279-4D43-85AE-171A45C7C8E8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70799-52CB-4391-8CF4-A84FA5AB92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055382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5A2BB-7279-4D43-85AE-171A45C7C8E8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70799-52CB-4391-8CF4-A84FA5AB92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048875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5A2BB-7279-4D43-85AE-171A45C7C8E8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70799-52CB-4391-8CF4-A84FA5AB92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87124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5A2BB-7279-4D43-85AE-171A45C7C8E8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70799-52CB-4391-8CF4-A84FA5AB92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608459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5A2BB-7279-4D43-85AE-171A45C7C8E8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70799-52CB-4391-8CF4-A84FA5AB924D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6544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5A2BB-7279-4D43-85AE-171A45C7C8E8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70799-52CB-4391-8CF4-A84FA5AB92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2387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5A2BB-7279-4D43-85AE-171A45C7C8E8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70799-52CB-4391-8CF4-A84FA5AB92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12194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5A2BB-7279-4D43-85AE-171A45C7C8E8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70799-52CB-4391-8CF4-A84FA5AB92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16013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5A2BB-7279-4D43-85AE-171A45C7C8E8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70799-52CB-4391-8CF4-A84FA5AB92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94931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5A2BB-7279-4D43-85AE-171A45C7C8E8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70799-52CB-4391-8CF4-A84FA5AB92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76671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5A2BB-7279-4D43-85AE-171A45C7C8E8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70799-52CB-4391-8CF4-A84FA5AB92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20239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5A2BB-7279-4D43-85AE-171A45C7C8E8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70799-52CB-4391-8CF4-A84FA5AB92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54164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5A2BB-7279-4D43-85AE-171A45C7C8E8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70799-52CB-4391-8CF4-A84FA5AB92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9734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5A2BB-7279-4D43-85AE-171A45C7C8E8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70799-52CB-4391-8CF4-A84FA5AB92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8020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705A2BB-7279-4D43-85AE-171A45C7C8E8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4870799-52CB-4391-8CF4-A84FA5AB92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421105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Fátima Izabella Revolorio Ramírez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Primero Básico </a:t>
            </a:r>
          </a:p>
          <a:p>
            <a:r>
              <a:rPr lang="es-ES" dirty="0" smtClean="0"/>
              <a:t>Sección “c”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357648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día dura mas que un año, porque tarda mas tiempo en girar sobre si mismo que en dar una vuelta al rededor del sol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527300" y="325967"/>
            <a:ext cx="1778000" cy="1739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Rectángulo 4"/>
          <p:cNvSpPr/>
          <p:nvPr/>
        </p:nvSpPr>
        <p:spPr>
          <a:xfrm>
            <a:off x="10223500" y="5537200"/>
            <a:ext cx="1739900" cy="1193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1423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Tierra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es perfectamente redonda, es mas ancha por el ecuador mas aplastada por los polos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997200" y="334434"/>
            <a:ext cx="1917700" cy="18076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mtClean="0"/>
              <a:t>  </a:t>
            </a:r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64270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1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16</TotalTime>
  <Words>56</Words>
  <Application>Microsoft Office PowerPoint</Application>
  <PresentationFormat>Panorámica</PresentationFormat>
  <Paragraphs>8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Fátima Izabella Revolorio Ramírez</vt:lpstr>
      <vt:lpstr>Venus</vt:lpstr>
      <vt:lpstr>La Tierra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Fátima Izabella Revolorio Ramírez</dc:title>
  <dc:creator>GNet</dc:creator>
  <cp:lastModifiedBy>GNet</cp:lastModifiedBy>
  <cp:revision>3</cp:revision>
  <dcterms:created xsi:type="dcterms:W3CDTF">2025-10-24T14:58:08Z</dcterms:created>
  <dcterms:modified xsi:type="dcterms:W3CDTF">2025-10-24T15:14:20Z</dcterms:modified>
</cp:coreProperties>
</file>