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F9EB-422E-4589-90BE-5DD44B2EB43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6854-4BB7-4AA3-A134-8F3FC1B120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9734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F9EB-422E-4589-90BE-5DD44B2EB43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6854-4BB7-4AA3-A134-8F3FC1B120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545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F9EB-422E-4589-90BE-5DD44B2EB43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6854-4BB7-4AA3-A134-8F3FC1B120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290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F9EB-422E-4589-90BE-5DD44B2EB43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6854-4BB7-4AA3-A134-8F3FC1B120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8949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F9EB-422E-4589-90BE-5DD44B2EB43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6854-4BB7-4AA3-A134-8F3FC1B120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3359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F9EB-422E-4589-90BE-5DD44B2EB43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6854-4BB7-4AA3-A134-8F3FC1B120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4132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F9EB-422E-4589-90BE-5DD44B2EB43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6854-4BB7-4AA3-A134-8F3FC1B120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090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F9EB-422E-4589-90BE-5DD44B2EB43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6854-4BB7-4AA3-A134-8F3FC1B120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019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F9EB-422E-4589-90BE-5DD44B2EB43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6854-4BB7-4AA3-A134-8F3FC1B120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324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F9EB-422E-4589-90BE-5DD44B2EB43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6854-4BB7-4AA3-A134-8F3FC1B120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014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F9EB-422E-4589-90BE-5DD44B2EB43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6854-4BB7-4AA3-A134-8F3FC1B120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3594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0F9EB-422E-4589-90BE-5DD44B2EB43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D6854-4BB7-4AA3-A134-8F3FC1B120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6530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Fátima Izabella Revolorio 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</a:t>
            </a:r>
            <a:r>
              <a:rPr lang="es-ES" dirty="0" err="1" smtClean="0"/>
              <a:t>Seccion</a:t>
            </a:r>
            <a:r>
              <a:rPr lang="es-ES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7430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Me gusta jugar mucho roblox con mi mejor amigo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13571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3009900" y="596899"/>
            <a:ext cx="6083300" cy="5580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3276600" y="990600"/>
            <a:ext cx="5384800" cy="4521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12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Fátima Izabella Revolorio Ramirez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Fátima Izabella Revolorio Ramirez</dc:title>
  <dc:creator>GNet</dc:creator>
  <cp:lastModifiedBy>GNet</cp:lastModifiedBy>
  <cp:revision>2</cp:revision>
  <dcterms:created xsi:type="dcterms:W3CDTF">2025-10-31T15:02:22Z</dcterms:created>
  <dcterms:modified xsi:type="dcterms:W3CDTF">2025-10-31T15:07:36Z</dcterms:modified>
</cp:coreProperties>
</file>