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49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513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168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36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386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135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779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7232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8582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7914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188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457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566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829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804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789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707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EEEFD0-CEB6-490C-94BE-8CEC533389A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FC799B-FF56-4AB7-8595-5F2CFE37817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982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JHONI ESTUARDO RUANO HERNANDEZ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BASICO SECCION 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17208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41800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8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JHONI ESTUARDO RUANO HERNANDEZ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JHONI ESTUARDO RUANO HERNANDEZ</dc:title>
  <dc:creator>GNet</dc:creator>
  <cp:lastModifiedBy>GNet</cp:lastModifiedBy>
  <cp:revision>2</cp:revision>
  <dcterms:created xsi:type="dcterms:W3CDTF">2025-10-10T15:05:19Z</dcterms:created>
  <dcterms:modified xsi:type="dcterms:W3CDTF">2025-10-10T15:18:16Z</dcterms:modified>
</cp:coreProperties>
</file>