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303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2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5025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58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915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2439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8736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865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767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461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2522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107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949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817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2859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347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345D5-65FF-4FC6-AB98-4F1F6B7965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7C1E0A-C71B-4439-9B3C-4BFAC7895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503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YONI ESTUARDO RUANO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187634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MOBER LOS HOJOS ,ENSU LUGAR PUEDEN MOVER LA CAVESA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131193" y="4605294"/>
            <a:ext cx="1688950" cy="1161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6239436" y="4561242"/>
            <a:ext cx="1527585" cy="10327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6472876" y="353174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4309677" y="3575800"/>
            <a:ext cx="1060704" cy="914400"/>
          </a:xfrm>
          <a:prstGeom prst="triangle">
            <a:avLst>
              <a:gd name="adj" fmla="val 479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5528521" y="5709069"/>
            <a:ext cx="710915" cy="2441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4633857" y="5099125"/>
            <a:ext cx="45719" cy="53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2009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YONI ESTUARDO RUANO HERNANDEZ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YONI ESTUARDO RUANO HERNANDEZ</dc:title>
  <dc:creator>GNet</dc:creator>
  <cp:lastModifiedBy>GNet</cp:lastModifiedBy>
  <cp:revision>3</cp:revision>
  <dcterms:created xsi:type="dcterms:W3CDTF">2025-10-17T14:59:40Z</dcterms:created>
  <dcterms:modified xsi:type="dcterms:W3CDTF">2025-10-17T15:17:57Z</dcterms:modified>
</cp:coreProperties>
</file>