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13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266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542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538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224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414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83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175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083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895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484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0BA2D-792F-4931-BD0D-F1C5E346781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E92A2-5F38-4125-B214-FF41CC4138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558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84867" y="1020763"/>
            <a:ext cx="9144000" cy="2387600"/>
          </a:xfrm>
        </p:spPr>
        <p:txBody>
          <a:bodyPr/>
          <a:lstStyle/>
          <a:p>
            <a:r>
              <a:rPr lang="es-ES" dirty="0" smtClean="0"/>
              <a:t>CELESTE SOLANS SANTIZO </a:t>
            </a:r>
            <a:br>
              <a:rPr lang="es-ES" dirty="0" smtClean="0"/>
            </a:br>
            <a:r>
              <a:rPr lang="es-ES" dirty="0" smtClean="0"/>
              <a:t>CERMEÑO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3632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mtClean="0"/>
              <a:t>EL PERRO CORRE 5 KILOMETROS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80885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Estrella de 5 puntas 3"/>
          <p:cNvSpPr/>
          <p:nvPr/>
        </p:nvSpPr>
        <p:spPr>
          <a:xfrm flipH="1">
            <a:off x="7316044" y="3036094"/>
            <a:ext cx="1148081" cy="1930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495798" y="2361349"/>
            <a:ext cx="2226733" cy="34459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276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Panorámica</PresentationFormat>
  <Paragraphs>2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CELESTE SOLANS SANTIZO  CERMEÑO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CELESTE SOLANS SANTIZO  CERMEÑO</dc:title>
  <dc:creator>GNet</dc:creator>
  <cp:lastModifiedBy>GNet</cp:lastModifiedBy>
  <cp:revision>2</cp:revision>
  <dcterms:created xsi:type="dcterms:W3CDTF">2025-10-31T15:05:53Z</dcterms:created>
  <dcterms:modified xsi:type="dcterms:W3CDTF">2025-10-31T15:08:40Z</dcterms:modified>
</cp:coreProperties>
</file>