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F8B9F1C-1EC1-49DC-86A2-20DB4AB3C99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98A86B-9DA7-4D00-AC77-99E0037DF257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358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9F1C-1EC1-49DC-86A2-20DB4AB3C99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86B-9DA7-4D00-AC77-99E0037DF25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1091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9F1C-1EC1-49DC-86A2-20DB4AB3C99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86B-9DA7-4D00-AC77-99E0037DF25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14236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9F1C-1EC1-49DC-86A2-20DB4AB3C99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86B-9DA7-4D00-AC77-99E0037DF257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4109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9F1C-1EC1-49DC-86A2-20DB4AB3C99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86B-9DA7-4D00-AC77-99E0037DF25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43353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9F1C-1EC1-49DC-86A2-20DB4AB3C99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86B-9DA7-4D00-AC77-99E0037DF25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93574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9F1C-1EC1-49DC-86A2-20DB4AB3C99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86B-9DA7-4D00-AC77-99E0037DF25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70460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9F1C-1EC1-49DC-86A2-20DB4AB3C99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86B-9DA7-4D00-AC77-99E0037DF25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698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9F1C-1EC1-49DC-86A2-20DB4AB3C99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86B-9DA7-4D00-AC77-99E0037DF25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4834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9F1C-1EC1-49DC-86A2-20DB4AB3C99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86B-9DA7-4D00-AC77-99E0037DF25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773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9F1C-1EC1-49DC-86A2-20DB4AB3C99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86B-9DA7-4D00-AC77-99E0037DF25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491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9F1C-1EC1-49DC-86A2-20DB4AB3C99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86B-9DA7-4D00-AC77-99E0037DF25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699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9F1C-1EC1-49DC-86A2-20DB4AB3C99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86B-9DA7-4D00-AC77-99E0037DF25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2407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9F1C-1EC1-49DC-86A2-20DB4AB3C99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86B-9DA7-4D00-AC77-99E0037DF25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3107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9F1C-1EC1-49DC-86A2-20DB4AB3C99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86B-9DA7-4D00-AC77-99E0037DF25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6382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9F1C-1EC1-49DC-86A2-20DB4AB3C99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86B-9DA7-4D00-AC77-99E0037DF25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7064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9F1C-1EC1-49DC-86A2-20DB4AB3C99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8A86B-9DA7-4D00-AC77-99E0037DF25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8572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F8B9F1C-1EC1-49DC-86A2-20DB4AB3C99D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98A86B-9DA7-4D00-AC77-99E0037DF25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5080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DAVID FERNANDO SANTIZO DONIS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1 BASICO CESION C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246981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998455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12</TotalTime>
  <Words>8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DAVID FERNANDO SANTIZO DONIS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FERNANDO SANTIZO DONIS</dc:title>
  <dc:creator>GNet</dc:creator>
  <cp:lastModifiedBy>GNet</cp:lastModifiedBy>
  <cp:revision>2</cp:revision>
  <dcterms:created xsi:type="dcterms:W3CDTF">2025-10-10T15:05:43Z</dcterms:created>
  <dcterms:modified xsi:type="dcterms:W3CDTF">2025-10-10T15:18:03Z</dcterms:modified>
</cp:coreProperties>
</file>