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4927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7845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8357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1433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4732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844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9756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2330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5175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9681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010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5460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5538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9404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682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5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0E299-3D34-4944-AB6B-015505DFE6C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857B7D5-BC1E-473F-8F17-BBC22BA6A7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51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2404531"/>
            <a:ext cx="7766936" cy="164630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DAVID FERNANDOSANTIZO DONIS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CECION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679038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NOPUEDEN MOBER LOS OJOS , ENSU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28333" y="3412067"/>
            <a:ext cx="1363134" cy="86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 flipH="1">
            <a:off x="4378957" y="3403600"/>
            <a:ext cx="1452881" cy="86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 rot="10800000">
            <a:off x="3598333" y="4709056"/>
            <a:ext cx="922866" cy="65265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Hexágono 6"/>
          <p:cNvSpPr/>
          <p:nvPr/>
        </p:nvSpPr>
        <p:spPr>
          <a:xfrm rot="15100803" flipV="1">
            <a:off x="1637389" y="3320459"/>
            <a:ext cx="121817" cy="98548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9" name="Conector recto 8"/>
          <p:cNvCxnSpPr/>
          <p:nvPr/>
        </p:nvCxnSpPr>
        <p:spPr>
          <a:xfrm>
            <a:off x="1557867" y="38692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>
            <a:stCxn id="3" idx="1"/>
            <a:endCxn id="3" idx="1"/>
          </p:cNvCxnSpPr>
          <p:nvPr/>
        </p:nvCxnSpPr>
        <p:spPr>
          <a:xfrm>
            <a:off x="677334" y="410097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/>
          <p:cNvSpPr/>
          <p:nvPr/>
        </p:nvSpPr>
        <p:spPr>
          <a:xfrm>
            <a:off x="2946399" y="3513667"/>
            <a:ext cx="584201" cy="321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Elipse 13"/>
          <p:cNvSpPr/>
          <p:nvPr/>
        </p:nvSpPr>
        <p:spPr>
          <a:xfrm flipV="1">
            <a:off x="5105397" y="3513667"/>
            <a:ext cx="588439" cy="3923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63596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DAVID FERNANDOSANTIZO DONIS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FERNANDOSANTIZO DONIS</dc:title>
  <dc:creator>GNet</dc:creator>
  <cp:lastModifiedBy>GNet</cp:lastModifiedBy>
  <cp:revision>3</cp:revision>
  <dcterms:created xsi:type="dcterms:W3CDTF">2025-10-17T14:59:09Z</dcterms:created>
  <dcterms:modified xsi:type="dcterms:W3CDTF">2025-10-17T15:18:15Z</dcterms:modified>
</cp:coreProperties>
</file>