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5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B7BCD-0484-4080-8349-22778D159A6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4C306-7E74-4C7B-84F7-BAE7D8171A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97959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B7BCD-0484-4080-8349-22778D159A6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4C306-7E74-4C7B-84F7-BAE7D8171A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7115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B7BCD-0484-4080-8349-22778D159A6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4C306-7E74-4C7B-84F7-BAE7D8171A50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04679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B7BCD-0484-4080-8349-22778D159A6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4C306-7E74-4C7B-84F7-BAE7D8171A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370170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B7BCD-0484-4080-8349-22778D159A6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4C306-7E74-4C7B-84F7-BAE7D8171A50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88537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B7BCD-0484-4080-8349-22778D159A6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4C306-7E74-4C7B-84F7-BAE7D8171A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67885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B7BCD-0484-4080-8349-22778D159A6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4C306-7E74-4C7B-84F7-BAE7D8171A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60591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B7BCD-0484-4080-8349-22778D159A6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4C306-7E74-4C7B-84F7-BAE7D8171A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264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B7BCD-0484-4080-8349-22778D159A6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4C306-7E74-4C7B-84F7-BAE7D8171A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47279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B7BCD-0484-4080-8349-22778D159A6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4C306-7E74-4C7B-84F7-BAE7D8171A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74683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B7BCD-0484-4080-8349-22778D159A6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4C306-7E74-4C7B-84F7-BAE7D8171A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1890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B7BCD-0484-4080-8349-22778D159A6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4C306-7E74-4C7B-84F7-BAE7D8171A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62379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B7BCD-0484-4080-8349-22778D159A6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4C306-7E74-4C7B-84F7-BAE7D8171A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4016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B7BCD-0484-4080-8349-22778D159A6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4C306-7E74-4C7B-84F7-BAE7D8171A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78836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B7BCD-0484-4080-8349-22778D159A6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4C306-7E74-4C7B-84F7-BAE7D8171A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4572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B7BCD-0484-4080-8349-22778D159A6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4C306-7E74-4C7B-84F7-BAE7D8171A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99080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B7BCD-0484-4080-8349-22778D159A6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904C306-7E74-4C7B-84F7-BAE7D8171A5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7678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Wueslin</a:t>
            </a:r>
            <a:r>
              <a:rPr lang="es-ES" dirty="0" smtClean="0"/>
              <a:t> </a:t>
            </a:r>
            <a:r>
              <a:rPr lang="es-ES" dirty="0" err="1" smtClean="0"/>
              <a:t>soel</a:t>
            </a:r>
            <a:r>
              <a:rPr lang="es-ES" dirty="0" smtClean="0"/>
              <a:t> santos </a:t>
            </a:r>
            <a:r>
              <a:rPr lang="es-ES" dirty="0" err="1" smtClean="0"/>
              <a:t>turcios</a:t>
            </a:r>
            <a:r>
              <a:rPr lang="es-ES" dirty="0" smtClean="0"/>
              <a:t/>
            </a:r>
            <a:br>
              <a:rPr lang="es-ES" dirty="0" smtClean="0"/>
            </a:b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6224077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3334" y="1336213"/>
            <a:ext cx="8596668" cy="3880773"/>
          </a:xfrm>
        </p:spPr>
        <p:txBody>
          <a:bodyPr/>
          <a:lstStyle/>
          <a:p>
            <a:r>
              <a:rPr lang="es-ES" dirty="0" smtClean="0"/>
              <a:t>No pueden mover los ojos en su lugar pueden mover la cabeza hasta 270 grados </a:t>
            </a:r>
            <a:endParaRPr lang="es-GT" dirty="0"/>
          </a:p>
        </p:txBody>
      </p:sp>
      <p:sp>
        <p:nvSpPr>
          <p:cNvPr id="7" name="Elipse 6"/>
          <p:cNvSpPr/>
          <p:nvPr/>
        </p:nvSpPr>
        <p:spPr>
          <a:xfrm>
            <a:off x="3835400" y="3656243"/>
            <a:ext cx="3416300" cy="269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Elipse 10"/>
          <p:cNvSpPr/>
          <p:nvPr/>
        </p:nvSpPr>
        <p:spPr>
          <a:xfrm>
            <a:off x="5543550" y="4710343"/>
            <a:ext cx="488950" cy="4939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5105400" y="4775200"/>
            <a:ext cx="368300" cy="4290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Triángulo isósceles 11"/>
          <p:cNvSpPr/>
          <p:nvPr/>
        </p:nvSpPr>
        <p:spPr>
          <a:xfrm>
            <a:off x="5289550" y="5568271"/>
            <a:ext cx="498475" cy="37532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288594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 animBg="1"/>
      <p:bldP spid="11" grpId="0" animBg="1"/>
      <p:bldP spid="8" grpId="0" animBg="1"/>
      <p:bldP spid="12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</TotalTime>
  <Words>23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Wueslin soel santos turcios 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Wueslin soel santos turcios</dc:title>
  <dc:creator>GNet</dc:creator>
  <cp:lastModifiedBy>GNet</cp:lastModifiedBy>
  <cp:revision>3</cp:revision>
  <dcterms:created xsi:type="dcterms:W3CDTF">2025-10-15T17:31:46Z</dcterms:created>
  <dcterms:modified xsi:type="dcterms:W3CDTF">2025-10-15T17:56:07Z</dcterms:modified>
</cp:coreProperties>
</file>