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98566D-9208-4E63-A63F-BCCE48BABDB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C6FD73B-81AD-4728-A15A-D6E5A334B0BD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558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566D-9208-4E63-A63F-BCCE48BABDB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D73B-81AD-4728-A15A-D6E5A334B0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618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566D-9208-4E63-A63F-BCCE48BABDB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D73B-81AD-4728-A15A-D6E5A334B0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7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566D-9208-4E63-A63F-BCCE48BABDB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D73B-81AD-4728-A15A-D6E5A334B0BD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857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566D-9208-4E63-A63F-BCCE48BABDB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D73B-81AD-4728-A15A-D6E5A334B0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97464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566D-9208-4E63-A63F-BCCE48BABDB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D73B-81AD-4728-A15A-D6E5A334B0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78729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566D-9208-4E63-A63F-BCCE48BABDB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D73B-81AD-4728-A15A-D6E5A334B0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998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566D-9208-4E63-A63F-BCCE48BABDB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D73B-81AD-4728-A15A-D6E5A334B0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20252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566D-9208-4E63-A63F-BCCE48BABDB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D73B-81AD-4728-A15A-D6E5A334B0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099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566D-9208-4E63-A63F-BCCE48BABDB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D73B-81AD-4728-A15A-D6E5A334B0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61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566D-9208-4E63-A63F-BCCE48BABDB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D73B-81AD-4728-A15A-D6E5A334B0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9708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566D-9208-4E63-A63F-BCCE48BABDB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D73B-81AD-4728-A15A-D6E5A334B0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2451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566D-9208-4E63-A63F-BCCE48BABDB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D73B-81AD-4728-A15A-D6E5A334B0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6050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566D-9208-4E63-A63F-BCCE48BABDB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D73B-81AD-4728-A15A-D6E5A334B0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3576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566D-9208-4E63-A63F-BCCE48BABDB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D73B-81AD-4728-A15A-D6E5A334B0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4475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566D-9208-4E63-A63F-BCCE48BABDB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D73B-81AD-4728-A15A-D6E5A334B0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172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566D-9208-4E63-A63F-BCCE48BABDB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D73B-81AD-4728-A15A-D6E5A334B0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389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98566D-9208-4E63-A63F-BCCE48BABDB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6FD73B-81AD-4728-A15A-D6E5A334B0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900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err="1" smtClean="0"/>
              <a:t>Maria</a:t>
            </a:r>
            <a:r>
              <a:rPr lang="es-GT" dirty="0" smtClean="0"/>
              <a:t> celeste Paniagua herrarte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Primero básico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86959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tres corazones además que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09506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13</TotalTime>
  <Words>24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Maria celeste Paniagua herrarte </vt:lpstr>
      <vt:lpstr>Los pulpos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celeste Paniagua herrarte</dc:title>
  <dc:creator>GNet</dc:creator>
  <cp:lastModifiedBy>GNet</cp:lastModifiedBy>
  <cp:revision>3</cp:revision>
  <dcterms:created xsi:type="dcterms:W3CDTF">2025-10-10T15:03:53Z</dcterms:created>
  <dcterms:modified xsi:type="dcterms:W3CDTF">2025-10-10T15:17:32Z</dcterms:modified>
</cp:coreProperties>
</file>