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14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923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589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8211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7184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4187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5592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129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273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28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88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62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498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663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340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023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1C79C-7EC0-402D-BE97-525AE0523B5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6B79BD-2CB5-40D3-80AC-AA8F617FA9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299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Maria</a:t>
            </a:r>
            <a:r>
              <a:rPr lang="es-GT" dirty="0" smtClean="0"/>
              <a:t> Celeste Paniagua Herrarte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70070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</a:t>
            </a:r>
            <a:r>
              <a:rPr lang="es-GT" dirty="0" err="1" smtClean="0"/>
              <a:t>ojos,en</a:t>
            </a:r>
            <a:r>
              <a:rPr lang="es-GT" dirty="0" smtClean="0"/>
              <a:t>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40352" y="3873268"/>
            <a:ext cx="1206500" cy="1141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312069" y="4976794"/>
            <a:ext cx="1308100" cy="1461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645468" y="4294268"/>
            <a:ext cx="660400" cy="5709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5432298" y="5206352"/>
            <a:ext cx="5461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213668" y="5206352"/>
            <a:ext cx="431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795023" y="5367698"/>
            <a:ext cx="455653" cy="5599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4632452" y="6118669"/>
            <a:ext cx="311150" cy="113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5066429" y="4019687"/>
            <a:ext cx="317500" cy="318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65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22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Maria Celeste Paniagua Herrarte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Celeste Paniagua Herrarte</dc:title>
  <dc:creator>GNet</dc:creator>
  <cp:lastModifiedBy>GNet</cp:lastModifiedBy>
  <cp:revision>3</cp:revision>
  <dcterms:created xsi:type="dcterms:W3CDTF">2025-10-17T14:59:12Z</dcterms:created>
  <dcterms:modified xsi:type="dcterms:W3CDTF">2025-10-17T15:18:04Z</dcterms:modified>
</cp:coreProperties>
</file>