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23B07565-BDAE-4368-A5CE-03C1E070FA0B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0FC8EEB4-8F1D-4F22-9A77-DD5AD2FAD4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036028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07565-BDAE-4368-A5CE-03C1E070FA0B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EEB4-8F1D-4F22-9A77-DD5AD2FAD4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625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07565-BDAE-4368-A5CE-03C1E070FA0B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EEB4-8F1D-4F22-9A77-DD5AD2FAD4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675210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07565-BDAE-4368-A5CE-03C1E070FA0B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EEB4-8F1D-4F22-9A77-DD5AD2FAD4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174053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07565-BDAE-4368-A5CE-03C1E070FA0B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EEB4-8F1D-4F22-9A77-DD5AD2FAD4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986649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07565-BDAE-4368-A5CE-03C1E070FA0B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EEB4-8F1D-4F22-9A77-DD5AD2FAD4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777305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07565-BDAE-4368-A5CE-03C1E070FA0B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EEB4-8F1D-4F22-9A77-DD5AD2FAD4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410096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07565-BDAE-4368-A5CE-03C1E070FA0B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EEB4-8F1D-4F22-9A77-DD5AD2FAD4E3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5509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07565-BDAE-4368-A5CE-03C1E070FA0B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EEB4-8F1D-4F22-9A77-DD5AD2FAD4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19740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07565-BDAE-4368-A5CE-03C1E070FA0B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EEB4-8F1D-4F22-9A77-DD5AD2FAD4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15067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07565-BDAE-4368-A5CE-03C1E070FA0B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EEB4-8F1D-4F22-9A77-DD5AD2FAD4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37640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07565-BDAE-4368-A5CE-03C1E070FA0B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EEB4-8F1D-4F22-9A77-DD5AD2FAD4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7687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07565-BDAE-4368-A5CE-03C1E070FA0B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EEB4-8F1D-4F22-9A77-DD5AD2FAD4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26022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07565-BDAE-4368-A5CE-03C1E070FA0B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EEB4-8F1D-4F22-9A77-DD5AD2FAD4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5635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07565-BDAE-4368-A5CE-03C1E070FA0B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EEB4-8F1D-4F22-9A77-DD5AD2FAD4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14994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07565-BDAE-4368-A5CE-03C1E070FA0B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EEB4-8F1D-4F22-9A77-DD5AD2FAD4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42316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07565-BDAE-4368-A5CE-03C1E070FA0B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EEB4-8F1D-4F22-9A77-DD5AD2FAD4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27551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3B07565-BDAE-4368-A5CE-03C1E070FA0B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FC8EEB4-8F1D-4F22-9A77-DD5AD2FAD4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08696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Maria</a:t>
            </a:r>
            <a:r>
              <a:rPr lang="es-GT" dirty="0" smtClean="0"/>
              <a:t> Celeste Paniagua </a:t>
            </a:r>
            <a:r>
              <a:rPr lang="es-GT" dirty="0" err="1" smtClean="0"/>
              <a:t>Herrrarte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</a:t>
            </a:r>
            <a:r>
              <a:rPr lang="es-GT" dirty="0" err="1" smtClean="0"/>
              <a:t>Basico</a:t>
            </a:r>
            <a:endParaRPr lang="es-GT" dirty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56740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dura mas que un año, porque que tarda mas tiempo sobre si mismo que en dar una vuelta alrededor del sol </a:t>
            </a:r>
            <a:endParaRPr lang="es-GT" dirty="0"/>
          </a:p>
        </p:txBody>
      </p:sp>
      <p:sp>
        <p:nvSpPr>
          <p:cNvPr id="4" name="Conector 3"/>
          <p:cNvSpPr/>
          <p:nvPr/>
        </p:nvSpPr>
        <p:spPr>
          <a:xfrm>
            <a:off x="2235200" y="836083"/>
            <a:ext cx="1041400" cy="10033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Botón de acción: Personalizar 4">
            <a:hlinkClick r:id="" action="ppaction://noaction" highlightClick="1"/>
          </p:cNvPr>
          <p:cNvSpPr/>
          <p:nvPr/>
        </p:nvSpPr>
        <p:spPr>
          <a:xfrm>
            <a:off x="11264900" y="6057900"/>
            <a:ext cx="927100" cy="8001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3694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La tierra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es perfectamente redonda, es mas ancha por el ecuador y mas aplastada por los polos </a:t>
            </a:r>
            <a:endParaRPr lang="es-GT" dirty="0"/>
          </a:p>
        </p:txBody>
      </p:sp>
      <p:sp>
        <p:nvSpPr>
          <p:cNvPr id="4" name="Conector 3"/>
          <p:cNvSpPr/>
          <p:nvPr/>
        </p:nvSpPr>
        <p:spPr>
          <a:xfrm>
            <a:off x="2730500" y="609600"/>
            <a:ext cx="1422400" cy="1346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2111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15</TotalTime>
  <Words>50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Maria Celeste Paniagua Herrrarte </vt:lpstr>
      <vt:lpstr>Venus </vt:lpstr>
      <vt:lpstr>La tierra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Maria Celeste Paniagua Herrrarte</dc:title>
  <dc:creator>GNet</dc:creator>
  <cp:lastModifiedBy>GNet</cp:lastModifiedBy>
  <cp:revision>3</cp:revision>
  <dcterms:created xsi:type="dcterms:W3CDTF">2025-10-24T14:59:15Z</dcterms:created>
  <dcterms:modified xsi:type="dcterms:W3CDTF">2025-10-24T15:14:33Z</dcterms:modified>
</cp:coreProperties>
</file>