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9750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0091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0554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831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017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152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4235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2498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2574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7495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1157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DFD87-D0CE-4E8E-ABA1-EAD79F05D435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56525-A720-4959-9A58-F70D128B81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7324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Maria</a:t>
            </a:r>
            <a:r>
              <a:rPr lang="es-GT" dirty="0" smtClean="0"/>
              <a:t> celeste Paniagua herrarte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  sección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2878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animales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Los animales son seres vivos que cuidan a las personas mayores como niños pequeños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02367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Conector 4"/>
          <p:cNvSpPr/>
          <p:nvPr/>
        </p:nvSpPr>
        <p:spPr>
          <a:xfrm>
            <a:off x="5638800" y="3314700"/>
            <a:ext cx="1257300" cy="127873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5638800" y="3314700"/>
            <a:ext cx="1143000" cy="114379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5079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Maria celeste Paniagua herrarte</vt:lpstr>
      <vt:lpstr>Los animales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 celeste Paniagua herrarte</dc:title>
  <dc:creator>GNet</dc:creator>
  <cp:lastModifiedBy>GNet</cp:lastModifiedBy>
  <cp:revision>2</cp:revision>
  <dcterms:created xsi:type="dcterms:W3CDTF">2025-10-31T15:00:59Z</dcterms:created>
  <dcterms:modified xsi:type="dcterms:W3CDTF">2025-10-31T15:07:09Z</dcterms:modified>
</cp:coreProperties>
</file>