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97FAC1-B078-456A-9AA7-EDD93FF2C0F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9F3679-2507-4E23-BF53-EC831477C924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274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FAC1-B078-456A-9AA7-EDD93FF2C0F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3679-2507-4E23-BF53-EC831477C9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386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FAC1-B078-456A-9AA7-EDD93FF2C0F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3679-2507-4E23-BF53-EC831477C9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88949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FAC1-B078-456A-9AA7-EDD93FF2C0F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3679-2507-4E23-BF53-EC831477C924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363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FAC1-B078-456A-9AA7-EDD93FF2C0F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3679-2507-4E23-BF53-EC831477C9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48878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FAC1-B078-456A-9AA7-EDD93FF2C0F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3679-2507-4E23-BF53-EC831477C9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68654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FAC1-B078-456A-9AA7-EDD93FF2C0F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3679-2507-4E23-BF53-EC831477C9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4266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FAC1-B078-456A-9AA7-EDD93FF2C0F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3679-2507-4E23-BF53-EC831477C9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59878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FAC1-B078-456A-9AA7-EDD93FF2C0F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3679-2507-4E23-BF53-EC831477C9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5206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FAC1-B078-456A-9AA7-EDD93FF2C0F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3679-2507-4E23-BF53-EC831477C9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1104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FAC1-B078-456A-9AA7-EDD93FF2C0F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3679-2507-4E23-BF53-EC831477C9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7533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FAC1-B078-456A-9AA7-EDD93FF2C0F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3679-2507-4E23-BF53-EC831477C9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5486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FAC1-B078-456A-9AA7-EDD93FF2C0F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3679-2507-4E23-BF53-EC831477C9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6095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FAC1-B078-456A-9AA7-EDD93FF2C0F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3679-2507-4E23-BF53-EC831477C9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702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FAC1-B078-456A-9AA7-EDD93FF2C0F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3679-2507-4E23-BF53-EC831477C9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332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FAC1-B078-456A-9AA7-EDD93FF2C0F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3679-2507-4E23-BF53-EC831477C9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7833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FAC1-B078-456A-9AA7-EDD93FF2C0F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3679-2507-4E23-BF53-EC831477C9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701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97FAC1-B078-456A-9AA7-EDD93FF2C0F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9F3679-2507-4E23-BF53-EC831477C92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3515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YEIMI SABRINA TUMAN YOL     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PRIMERO BASICO SECCION C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630847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</a:t>
            </a:r>
            <a:r>
              <a:rPr lang="es-ES" dirty="0" err="1" smtClean="0"/>
              <a:t>polpos</a:t>
            </a:r>
            <a:r>
              <a:rPr lang="es-ES" dirty="0" smtClean="0"/>
              <a:t>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 tres corazones además que su sangre es azul porque tiene </a:t>
            </a:r>
          </a:p>
          <a:p>
            <a:pPr marL="0" indent="0">
              <a:buNone/>
            </a:pPr>
            <a:r>
              <a:rPr lang="es-ES" dirty="0" smtClean="0"/>
              <a:t>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761435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11</TotalTime>
  <Words>26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YEIMI SABRINA TUMAN YOL      </vt:lpstr>
      <vt:lpstr>LOS polpos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YEIMI SABRINA TUMAN YOL</dc:title>
  <dc:creator>GNet</dc:creator>
  <cp:lastModifiedBy>GNet</cp:lastModifiedBy>
  <cp:revision>2</cp:revision>
  <dcterms:created xsi:type="dcterms:W3CDTF">2025-10-10T15:05:32Z</dcterms:created>
  <dcterms:modified xsi:type="dcterms:W3CDTF">2025-10-10T15:17:20Z</dcterms:modified>
</cp:coreProperties>
</file>