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6050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6826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8418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3041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53802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5679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5774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858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6183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0315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1247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9824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079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0433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4796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707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B8969-E9A5-4A20-B6B9-DB22F550E9A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E86C3C-FA55-4133-BDFB-BFAD38A5E3C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403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YEIMI SABRINA YUMAN YOL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BASICO SECCION 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2174420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,en su lugar pueden mover la cabeza asta 270 grados </a:t>
            </a:r>
            <a:endParaRPr lang="es-GT" dirty="0"/>
          </a:p>
        </p:txBody>
      </p:sp>
      <p:sp>
        <p:nvSpPr>
          <p:cNvPr id="11" name="Elipse 10"/>
          <p:cNvSpPr/>
          <p:nvPr/>
        </p:nvSpPr>
        <p:spPr>
          <a:xfrm>
            <a:off x="3749040" y="3334503"/>
            <a:ext cx="1764254" cy="16781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Circular 12"/>
          <p:cNvSpPr/>
          <p:nvPr/>
        </p:nvSpPr>
        <p:spPr>
          <a:xfrm rot="226125">
            <a:off x="3680833" y="4859375"/>
            <a:ext cx="1900667" cy="1460443"/>
          </a:xfrm>
          <a:prstGeom prst="pie">
            <a:avLst>
              <a:gd name="adj1" fmla="val 6482577"/>
              <a:gd name="adj2" fmla="val 35348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4" name="Cara sonriente 13"/>
          <p:cNvSpPr/>
          <p:nvPr/>
        </p:nvSpPr>
        <p:spPr>
          <a:xfrm>
            <a:off x="3918714" y="3911405"/>
            <a:ext cx="45719" cy="4571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Cara sonriente 14"/>
          <p:cNvSpPr/>
          <p:nvPr/>
        </p:nvSpPr>
        <p:spPr>
          <a:xfrm>
            <a:off x="4173967" y="3700631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6" name="Triángulo rectángulo 15"/>
          <p:cNvSpPr/>
          <p:nvPr/>
        </p:nvSpPr>
        <p:spPr>
          <a:xfrm>
            <a:off x="4631167" y="4749375"/>
            <a:ext cx="914400" cy="9144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7" name="Corazón 16"/>
          <p:cNvSpPr/>
          <p:nvPr/>
        </p:nvSpPr>
        <p:spPr>
          <a:xfrm>
            <a:off x="3964433" y="988403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68390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27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YEIMI SABRINA YUMAN YOL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YEIMI SABRINA YUMAN YOL</dc:title>
  <dc:creator>GNet</dc:creator>
  <cp:lastModifiedBy>GNet</cp:lastModifiedBy>
  <cp:revision>3</cp:revision>
  <dcterms:created xsi:type="dcterms:W3CDTF">2025-10-17T14:59:06Z</dcterms:created>
  <dcterms:modified xsi:type="dcterms:W3CDTF">2025-10-17T15:18:37Z</dcterms:modified>
</cp:coreProperties>
</file>