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35418D7-FA7C-4512-B8E7-4569E15AA419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01070BA-03E9-490B-AD68-ABD475BCEA7C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30297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418D7-FA7C-4512-B8E7-4569E15AA419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70BA-03E9-490B-AD68-ABD475BCEA7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12562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418D7-FA7C-4512-B8E7-4569E15AA419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70BA-03E9-490B-AD68-ABD475BCEA7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29763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418D7-FA7C-4512-B8E7-4569E15AA419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70BA-03E9-490B-AD68-ABD475BCEA7C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6351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418D7-FA7C-4512-B8E7-4569E15AA419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70BA-03E9-490B-AD68-ABD475BCEA7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6129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418D7-FA7C-4512-B8E7-4569E15AA419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70BA-03E9-490B-AD68-ABD475BCEA7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06528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418D7-FA7C-4512-B8E7-4569E15AA419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70BA-03E9-490B-AD68-ABD475BCEA7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96946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418D7-FA7C-4512-B8E7-4569E15AA419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70BA-03E9-490B-AD68-ABD475BCEA7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58319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418D7-FA7C-4512-B8E7-4569E15AA419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70BA-03E9-490B-AD68-ABD475BCEA7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92728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418D7-FA7C-4512-B8E7-4569E15AA419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70BA-03E9-490B-AD68-ABD475BCEA7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4262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418D7-FA7C-4512-B8E7-4569E15AA419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70BA-03E9-490B-AD68-ABD475BCEA7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15725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418D7-FA7C-4512-B8E7-4569E15AA419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70BA-03E9-490B-AD68-ABD475BCEA7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0260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418D7-FA7C-4512-B8E7-4569E15AA419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70BA-03E9-490B-AD68-ABD475BCEA7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94761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418D7-FA7C-4512-B8E7-4569E15AA419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70BA-03E9-490B-AD68-ABD475BCEA7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31273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418D7-FA7C-4512-B8E7-4569E15AA419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70BA-03E9-490B-AD68-ABD475BCEA7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2606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418D7-FA7C-4512-B8E7-4569E15AA419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70BA-03E9-490B-AD68-ABD475BCEA7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95337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418D7-FA7C-4512-B8E7-4569E15AA419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70BA-03E9-490B-AD68-ABD475BCEA7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47486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35418D7-FA7C-4512-B8E7-4569E15AA419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01070BA-03E9-490B-AD68-ABD475BCEA7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21316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YEFREN ANTONIO YUMAN DONIS 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PRIMERO BASICO SECCION C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1550437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PULPOS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TIENEN TRES CORAZONES ADEMAS QUE SU SANGRE ES AZUL POR QUE TIENE COBRE EN LUGAR DE HIERRO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4174933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12</TotalTime>
  <Words>27</Words>
  <Application>Microsoft Office PowerPoint</Application>
  <PresentationFormat>Panorámica</PresentationFormat>
  <Paragraphs>4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5" baseType="lpstr">
      <vt:lpstr>Arial</vt:lpstr>
      <vt:lpstr>Impact</vt:lpstr>
      <vt:lpstr>Evento principal</vt:lpstr>
      <vt:lpstr>YEFREN ANTONIO YUMAN DONIS </vt:lpstr>
      <vt:lpstr>LOS PULPOS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YEFREN ANTONIO YUMAN DONIS</dc:title>
  <dc:creator>GNet</dc:creator>
  <cp:lastModifiedBy>GNet</cp:lastModifiedBy>
  <cp:revision>3</cp:revision>
  <dcterms:created xsi:type="dcterms:W3CDTF">2025-10-10T15:04:47Z</dcterms:created>
  <dcterms:modified xsi:type="dcterms:W3CDTF">2025-10-10T15:17:22Z</dcterms:modified>
</cp:coreProperties>
</file>