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7080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611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1912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9961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3791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0219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3252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03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846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4167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40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393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681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6838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14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470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A42A8-4ED5-4753-A7E2-0FC44102DEAB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2FEE91C-DF51-4ADD-AA95-27DA11A202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7071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YEFREN ANTONIO YUMAN DONIS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 SECION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702017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BHUOS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7610" y="2214377"/>
            <a:ext cx="8596668" cy="3880773"/>
          </a:xfrm>
        </p:spPr>
        <p:txBody>
          <a:bodyPr/>
          <a:lstStyle/>
          <a:p>
            <a:r>
              <a:rPr lang="es-ES" dirty="0" smtClean="0"/>
              <a:t>No </a:t>
            </a:r>
            <a:r>
              <a:rPr lang="es-ES" dirty="0" err="1" smtClean="0"/>
              <a:t>puden</a:t>
            </a:r>
            <a:r>
              <a:rPr lang="es-ES" dirty="0" smtClean="0"/>
              <a:t> mover los ojos, en su lugar pueden mover su cabeza asta 270 grasos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3139664" y="3949829"/>
            <a:ext cx="2847608" cy="26714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ara sonriente 5"/>
          <p:cNvSpPr/>
          <p:nvPr/>
        </p:nvSpPr>
        <p:spPr>
          <a:xfrm>
            <a:off x="8283388" y="3775934"/>
            <a:ext cx="1333948" cy="130167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3980330" y="2786232"/>
            <a:ext cx="1215614" cy="11635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90772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YEFREN ANTONIO YUMAN DONIS </vt:lpstr>
      <vt:lpstr>LOS BHUOS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YEFREN ANToNIO YUMAN DONIS</dc:title>
  <dc:creator>GNet</dc:creator>
  <cp:lastModifiedBy>GNet</cp:lastModifiedBy>
  <cp:revision>3</cp:revision>
  <dcterms:created xsi:type="dcterms:W3CDTF">2025-10-17T14:59:26Z</dcterms:created>
  <dcterms:modified xsi:type="dcterms:W3CDTF">2025-10-17T15:18:11Z</dcterms:modified>
</cp:coreProperties>
</file>