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74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21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7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024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817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29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401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678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846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74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249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1D1D5-82AE-49A2-B3B1-50604E06C7E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7D902-ACD4-4577-8D4D-B3347DB1FA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43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YEFREN ANTONIO YUMAN DONIS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84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YO JURGO MUCHO FULBOL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41842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711388" y="2495774"/>
            <a:ext cx="3420932" cy="3367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023359" y="2495774"/>
            <a:ext cx="2840019" cy="25280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985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YEFREN ANTONIO YUMAN DONIS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YEFREN ANTONIO YUMAN DONIS</dc:title>
  <dc:creator>GNet</dc:creator>
  <cp:lastModifiedBy>GNet</cp:lastModifiedBy>
  <cp:revision>2</cp:revision>
  <dcterms:created xsi:type="dcterms:W3CDTF">2025-10-31T15:03:56Z</dcterms:created>
  <dcterms:modified xsi:type="dcterms:W3CDTF">2025-10-31T15:07:42Z</dcterms:modified>
</cp:coreProperties>
</file>