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0382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06399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606987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4735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00041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66507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530041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6008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74450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4603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67925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201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31167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0673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7039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66129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7D214-F251-4A76-8A74-05C6CFD2F6FB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DCAC429-2F0A-4530-A28E-A830065C174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597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Marllory</a:t>
            </a:r>
            <a:r>
              <a:rPr lang="es-ES" dirty="0" smtClean="0"/>
              <a:t> </a:t>
            </a:r>
            <a:r>
              <a:rPr lang="es-ES" dirty="0" err="1" smtClean="0"/>
              <a:t>Estephania</a:t>
            </a:r>
            <a:r>
              <a:rPr lang="es-ES" dirty="0" smtClean="0"/>
              <a:t> Hernández Dávila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Grado:2do</a:t>
            </a:r>
            <a:endParaRPr lang="es-GT" dirty="0" smtClean="0"/>
          </a:p>
          <a:p>
            <a:r>
              <a:rPr lang="es-ES" dirty="0" smtClean="0"/>
              <a:t>Sección: ”C”</a:t>
            </a:r>
          </a:p>
          <a:p>
            <a:endParaRPr lang="es-ES" dirty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117812853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8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lugar de eso pueden mover la cabeza hasta 270 grados.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735576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</TotalTime>
  <Words>30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Marllory Estephania Hernández Dávila</vt:lpstr>
      <vt:lpstr>Los búhos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Marllory Estephania Hernández Dávila</dc:title>
  <dc:creator>GNet</dc:creator>
  <cp:lastModifiedBy>GNet</cp:lastModifiedBy>
  <cp:revision>2</cp:revision>
  <dcterms:created xsi:type="dcterms:W3CDTF">2025-10-15T18:05:12Z</dcterms:created>
  <dcterms:modified xsi:type="dcterms:W3CDTF">2025-10-15T18:21:28Z</dcterms:modified>
</cp:coreProperties>
</file>