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1289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00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2983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097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6592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2570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9598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99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732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226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635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769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240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129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318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748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9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194D42-C2D7-4138-A1D6-A780CD05F6A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5FF05D-E02A-479C-8F40-F08AEDDF77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3030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Marllory</a:t>
            </a:r>
            <a:r>
              <a:rPr lang="es-ES" dirty="0" smtClean="0"/>
              <a:t> </a:t>
            </a:r>
            <a:r>
              <a:rPr lang="es-ES" dirty="0" err="1" smtClean="0"/>
              <a:t>Estephania</a:t>
            </a:r>
            <a:r>
              <a:rPr lang="es-ES" dirty="0" smtClean="0"/>
              <a:t> Hernández Dávila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867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 que tarda mas tiempo en girar sobre si mismo que en dar una vuelta alrededor del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84400" y="643467"/>
            <a:ext cx="1358900" cy="142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5" name="Rectángulo 4"/>
          <p:cNvSpPr/>
          <p:nvPr/>
        </p:nvSpPr>
        <p:spPr>
          <a:xfrm>
            <a:off x="8686800" y="5130800"/>
            <a:ext cx="1701800" cy="147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765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Marllory Estephania Hernández Dávila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Marllory Estephania Hernández Dávila</dc:title>
  <dc:creator>GNet</dc:creator>
  <cp:lastModifiedBy>GNet</cp:lastModifiedBy>
  <cp:revision>2</cp:revision>
  <dcterms:created xsi:type="dcterms:W3CDTF">2025-10-29T18:05:08Z</dcterms:created>
  <dcterms:modified xsi:type="dcterms:W3CDTF">2025-10-29T18:14:27Z</dcterms:modified>
</cp:coreProperties>
</file>