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54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DD34F-F68B-43B1-A5C9-5546D944D49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F1E74-D83C-4282-8160-682DD061DD1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739972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DD34F-F68B-43B1-A5C9-5546D944D49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F1E74-D83C-4282-8160-682DD061DD1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7116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DD34F-F68B-43B1-A5C9-5546D944D49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F1E74-D83C-4282-8160-682DD061DD1F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77175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DD34F-F68B-43B1-A5C9-5546D944D49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F1E74-D83C-4282-8160-682DD061DD1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657420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DD34F-F68B-43B1-A5C9-5546D944D49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F1E74-D83C-4282-8160-682DD061DD1F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414662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DD34F-F68B-43B1-A5C9-5546D944D49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F1E74-D83C-4282-8160-682DD061DD1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379167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DD34F-F68B-43B1-A5C9-5546D944D49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F1E74-D83C-4282-8160-682DD061DD1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944414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DD34F-F68B-43B1-A5C9-5546D944D49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F1E74-D83C-4282-8160-682DD061DD1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58038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DD34F-F68B-43B1-A5C9-5546D944D49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F1E74-D83C-4282-8160-682DD061DD1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272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DD34F-F68B-43B1-A5C9-5546D944D49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F1E74-D83C-4282-8160-682DD061DD1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69699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DD34F-F68B-43B1-A5C9-5546D944D49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F1E74-D83C-4282-8160-682DD061DD1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96746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DD34F-F68B-43B1-A5C9-5546D944D49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F1E74-D83C-4282-8160-682DD061DD1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69429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DD34F-F68B-43B1-A5C9-5546D944D49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F1E74-D83C-4282-8160-682DD061DD1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92511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DD34F-F68B-43B1-A5C9-5546D944D49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F1E74-D83C-4282-8160-682DD061DD1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34227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DD34F-F68B-43B1-A5C9-5546D944D49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F1E74-D83C-4282-8160-682DD061DD1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5283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DD34F-F68B-43B1-A5C9-5546D944D49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F1E74-D83C-4282-8160-682DD061DD1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98499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BDD34F-F68B-43B1-A5C9-5546D944D49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DCF1E74-D83C-4282-8160-682DD061DD1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49867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Monica</a:t>
            </a:r>
            <a:r>
              <a:rPr lang="es-ES" dirty="0" smtClean="0"/>
              <a:t> Andrea </a:t>
            </a:r>
            <a:r>
              <a:rPr lang="es-ES" dirty="0" err="1" smtClean="0"/>
              <a:t>Mejia</a:t>
            </a:r>
            <a:r>
              <a:rPr lang="es-ES" dirty="0" smtClean="0"/>
              <a:t> </a:t>
            </a:r>
            <a:r>
              <a:rPr lang="es-ES" dirty="0" err="1" smtClean="0"/>
              <a:t>Quich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Segundo </a:t>
            </a:r>
            <a:r>
              <a:rPr lang="es-ES" dirty="0" err="1" smtClean="0"/>
              <a:t>Basico</a:t>
            </a:r>
            <a:endParaRPr lang="es-ES" dirty="0" smtClean="0"/>
          </a:p>
          <a:p>
            <a:r>
              <a:rPr lang="es-ES" dirty="0" err="1" smtClean="0"/>
              <a:t>Seccion</a:t>
            </a:r>
            <a:r>
              <a:rPr lang="es-ES" dirty="0" smtClean="0"/>
              <a:t> C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52593517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</a:t>
            </a:r>
            <a:r>
              <a:rPr lang="es-ES" dirty="0" err="1" smtClean="0"/>
              <a:t>buhos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2198689"/>
            <a:ext cx="8596668" cy="3880773"/>
          </a:xfrm>
        </p:spPr>
        <p:txBody>
          <a:bodyPr/>
          <a:lstStyle/>
          <a:p>
            <a:r>
              <a:rPr lang="es-ES" dirty="0" smtClean="0"/>
              <a:t>No pueden mover los ojos, en lugar de eso pueden mover la cabeza hasta 270 grados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4089400" y="4139075"/>
            <a:ext cx="1193800" cy="13931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Triángulo isósceles 4"/>
          <p:cNvSpPr/>
          <p:nvPr/>
        </p:nvSpPr>
        <p:spPr>
          <a:xfrm>
            <a:off x="4171950" y="3896597"/>
            <a:ext cx="393700" cy="34627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Triángulo isósceles 5"/>
          <p:cNvSpPr/>
          <p:nvPr/>
        </p:nvSpPr>
        <p:spPr>
          <a:xfrm>
            <a:off x="4821902" y="3887684"/>
            <a:ext cx="307532" cy="364102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Elipse 6"/>
          <p:cNvSpPr/>
          <p:nvPr/>
        </p:nvSpPr>
        <p:spPr>
          <a:xfrm>
            <a:off x="4368800" y="4485350"/>
            <a:ext cx="196850" cy="238256"/>
          </a:xfrm>
          <a:prstGeom prst="ellipse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Elipse 7"/>
          <p:cNvSpPr/>
          <p:nvPr/>
        </p:nvSpPr>
        <p:spPr>
          <a:xfrm>
            <a:off x="4768166" y="4479728"/>
            <a:ext cx="210233" cy="243878"/>
          </a:xfrm>
          <a:prstGeom prst="ellipse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9" name="Combinar 8"/>
          <p:cNvSpPr/>
          <p:nvPr/>
        </p:nvSpPr>
        <p:spPr>
          <a:xfrm>
            <a:off x="4565650" y="4799148"/>
            <a:ext cx="202516" cy="152400"/>
          </a:xfrm>
          <a:prstGeom prst="flowChartMerg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cxnSp>
        <p:nvCxnSpPr>
          <p:cNvPr id="11" name="Conector recto 10"/>
          <p:cNvCxnSpPr/>
          <p:nvPr/>
        </p:nvCxnSpPr>
        <p:spPr>
          <a:xfrm flipH="1">
            <a:off x="4267200" y="5449074"/>
            <a:ext cx="150813" cy="2543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12"/>
          <p:cNvCxnSpPr/>
          <p:nvPr/>
        </p:nvCxnSpPr>
        <p:spPr>
          <a:xfrm>
            <a:off x="4873282" y="5333475"/>
            <a:ext cx="153766" cy="2843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759606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</TotalTime>
  <Words>27</Words>
  <Application>Microsoft Office PowerPoint</Application>
  <PresentationFormat>Panorámica</PresentationFormat>
  <Paragraphs>5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Monica Andrea Mejia Quich</vt:lpstr>
      <vt:lpstr>Los buhos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Monica Andrea Mejia Quich</dc:title>
  <dc:creator>GNet</dc:creator>
  <cp:lastModifiedBy>GNet</cp:lastModifiedBy>
  <cp:revision>3</cp:revision>
  <dcterms:created xsi:type="dcterms:W3CDTF">2025-10-16T17:34:48Z</dcterms:created>
  <dcterms:modified xsi:type="dcterms:W3CDTF">2025-10-16T17:53:23Z</dcterms:modified>
</cp:coreProperties>
</file>