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3862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6157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4806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3872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6899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7108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2837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55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609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9893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184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56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523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420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443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075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402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63ECD9B-E758-43B4-80DB-9FE6F994B04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7E11BC4-64FF-4C91-B118-44D4376471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47034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Monica</a:t>
            </a:r>
            <a:r>
              <a:rPr lang="es-ES" dirty="0" smtClean="0"/>
              <a:t> Andrea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r>
              <a:rPr lang="es-ES" dirty="0" err="1" smtClean="0"/>
              <a:t>Quich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  <a:r>
              <a:rPr lang="es-ES" dirty="0" err="1" smtClean="0"/>
              <a:t>Basico</a:t>
            </a:r>
            <a:endParaRPr lang="es-ES" dirty="0" smtClean="0"/>
          </a:p>
          <a:p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8939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251200" y="609600"/>
            <a:ext cx="1231900" cy="1117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11264900" y="6337300"/>
            <a:ext cx="787400" cy="3683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2646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35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Monica Andrea Mejia Quich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Monica Andrea Mejia Quich</dc:title>
  <dc:creator>GNet</dc:creator>
  <cp:lastModifiedBy>GNet</cp:lastModifiedBy>
  <cp:revision>3</cp:revision>
  <dcterms:created xsi:type="dcterms:W3CDTF">2025-10-23T17:33:43Z</dcterms:created>
  <dcterms:modified xsi:type="dcterms:W3CDTF">2025-10-23T17:51:36Z</dcterms:modified>
</cp:coreProperties>
</file>