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766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634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224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200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0540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70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1304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819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75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324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18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332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98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481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041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859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090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EF33-7A6E-4EA0-B00B-C28ABCC040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337DD-0487-40CB-8762-CB5561F02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582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Monica</a:t>
            </a:r>
            <a:r>
              <a:rPr lang="es-ES" dirty="0" smtClean="0"/>
              <a:t> Andrea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r>
              <a:rPr lang="es-ES" dirty="0" err="1" smtClean="0"/>
              <a:t>Quich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endParaRPr lang="es-ES" dirty="0" smtClean="0"/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0633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Hola, que tal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9106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203700" y="2489200"/>
            <a:ext cx="3695700" cy="303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55575" y="2692400"/>
            <a:ext cx="2870200" cy="22225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377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12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Monica Andrea Mejia Quich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Monica Andrea Mejia Quich</dc:title>
  <dc:creator>GNet</dc:creator>
  <cp:lastModifiedBy>GNet</cp:lastModifiedBy>
  <cp:revision>2</cp:revision>
  <dcterms:created xsi:type="dcterms:W3CDTF">2025-10-30T17:28:34Z</dcterms:created>
  <dcterms:modified xsi:type="dcterms:W3CDTF">2025-10-30T17:43:20Z</dcterms:modified>
</cp:coreProperties>
</file>