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0103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507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3748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55944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33833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76440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5152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0632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6210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2593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30896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6598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635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9603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1192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416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96B2F-6E3D-4A51-8043-3BE79266A9BD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5B9CD3A-DC0C-406D-BD82-E09BCAA50B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9768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Sheylin Johana Alvarez García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8184447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cabeza hasta 270 grados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211089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Sheylin Johana Alvarez García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Sheylin Johana Alvarez García</dc:title>
  <dc:creator>GNet</dc:creator>
  <cp:lastModifiedBy>GNet</cp:lastModifiedBy>
  <cp:revision>2</cp:revision>
  <dcterms:created xsi:type="dcterms:W3CDTF">2025-10-15T18:05:21Z</dcterms:created>
  <dcterms:modified xsi:type="dcterms:W3CDTF">2025-10-15T18:21:45Z</dcterms:modified>
</cp:coreProperties>
</file>