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625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776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8833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3797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5810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3239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0954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95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63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070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958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8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1074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78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26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721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143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DC97A9-BD8A-4352-B689-E12A2E62A84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20CCA78-FA4D-4CF2-BABA-182B1DE026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89433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Sheylin Johana Alvarez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552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097740" y="533400"/>
            <a:ext cx="1441525" cy="1456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Proceso 4"/>
          <p:cNvSpPr/>
          <p:nvPr/>
        </p:nvSpPr>
        <p:spPr>
          <a:xfrm>
            <a:off x="10112188" y="4925209"/>
            <a:ext cx="1828800" cy="173198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238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Sheylin Johana Alvarez García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Sheylin Johana Alvarez García</dc:title>
  <dc:creator>GNet</dc:creator>
  <cp:lastModifiedBy>GNet</cp:lastModifiedBy>
  <cp:revision>2</cp:revision>
  <dcterms:created xsi:type="dcterms:W3CDTF">2025-10-29T18:05:04Z</dcterms:created>
  <dcterms:modified xsi:type="dcterms:W3CDTF">2025-10-29T18:14:23Z</dcterms:modified>
</cp:coreProperties>
</file>