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493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166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8190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298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7722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781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2505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745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8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897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522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07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534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638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7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706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BD9CA-1179-4EB8-B295-2FF50BFC772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AFF7CC-EE74-4F77-AAE3-48219E96E4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753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FABRICIO ALEXANDER DONIS 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GRADP:2GUMDO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024750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38700" y="25781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</a:t>
            </a:r>
            <a:r>
              <a:rPr lang="es-GT" dirty="0" err="1" smtClean="0"/>
              <a:t>ajolote:puede</a:t>
            </a:r>
            <a:r>
              <a:rPr lang="es-GT" dirty="0" smtClean="0"/>
              <a:t> regenerar partes de su cuerpo como la </a:t>
            </a:r>
            <a:r>
              <a:rPr lang="es-GT" dirty="0" err="1" smtClean="0"/>
              <a:t>cola,las</a:t>
            </a:r>
            <a:r>
              <a:rPr lang="es-GT" dirty="0" smtClean="0"/>
              <a:t> patas y asta partes de su </a:t>
            </a:r>
            <a:r>
              <a:rPr lang="es-GT" dirty="0" err="1" smtClean="0"/>
              <a:t>serebro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351562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22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FABRICIO ALEXANDER DONIS GARCIA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FABRICIO ALEXANDER DONIS GARCIA</dc:title>
  <dc:creator>GNet</dc:creator>
  <cp:lastModifiedBy>GNet</cp:lastModifiedBy>
  <cp:revision>2</cp:revision>
  <dcterms:created xsi:type="dcterms:W3CDTF">2025-10-08T16:25:21Z</dcterms:created>
  <dcterms:modified xsi:type="dcterms:W3CDTF">2025-10-08T16:29:06Z</dcterms:modified>
</cp:coreProperties>
</file>