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7905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3556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8161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3397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1342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6260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8015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24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2579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713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9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558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7011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221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10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267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359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F85C04A-EE6C-483A-A30B-AE242BC441A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FED0C0A-2321-472F-B9E9-64A68665E4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86215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FABRICIO ALEXANDER DONIS GARCIA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5609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DIA EN VENUS DURA MAS QUE UN AÑO, PORQUE TARDA MAS TIEMPO EN TIRAR SOBRE SI MISO QUE EN DAR UNA BUELTA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273300" y="825500"/>
            <a:ext cx="1257300" cy="12403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2813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FABRICIO ALEXANDER DONIS GARCIA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FABRICIO ALEXANDER DONIS GARCIA</dc:title>
  <dc:creator>GNet</dc:creator>
  <cp:lastModifiedBy>GNet</cp:lastModifiedBy>
  <cp:revision>2</cp:revision>
  <dcterms:created xsi:type="dcterms:W3CDTF">2025-10-29T16:04:39Z</dcterms:created>
  <dcterms:modified xsi:type="dcterms:W3CDTF">2025-10-29T16:11:41Z</dcterms:modified>
</cp:coreProperties>
</file>