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AFFC-09C1-4EE7-A1B8-55A3B678D1A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D57-1A18-4ABB-B049-C79780E84F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9794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AFFC-09C1-4EE7-A1B8-55A3B678D1A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D57-1A18-4ABB-B049-C79780E84F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1075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AFFC-09C1-4EE7-A1B8-55A3B678D1A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D57-1A18-4ABB-B049-C79780E84F3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8034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AFFC-09C1-4EE7-A1B8-55A3B678D1A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D57-1A18-4ABB-B049-C79780E84F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22036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AFFC-09C1-4EE7-A1B8-55A3B678D1A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D57-1A18-4ABB-B049-C79780E84F3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0958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AFFC-09C1-4EE7-A1B8-55A3B678D1A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D57-1A18-4ABB-B049-C79780E84F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76211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AFFC-09C1-4EE7-A1B8-55A3B678D1A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D57-1A18-4ABB-B049-C79780E84F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87286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AFFC-09C1-4EE7-A1B8-55A3B678D1A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D57-1A18-4ABB-B049-C79780E84F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2817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AFFC-09C1-4EE7-A1B8-55A3B678D1A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D57-1A18-4ABB-B049-C79780E84F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0518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AFFC-09C1-4EE7-A1B8-55A3B678D1A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D57-1A18-4ABB-B049-C79780E84F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489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AFFC-09C1-4EE7-A1B8-55A3B678D1A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D57-1A18-4ABB-B049-C79780E84F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058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AFFC-09C1-4EE7-A1B8-55A3B678D1A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D57-1A18-4ABB-B049-C79780E84F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395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AFFC-09C1-4EE7-A1B8-55A3B678D1A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D57-1A18-4ABB-B049-C79780E84F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8610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AFFC-09C1-4EE7-A1B8-55A3B678D1A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D57-1A18-4ABB-B049-C79780E84F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5218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AFFC-09C1-4EE7-A1B8-55A3B678D1A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D57-1A18-4ABB-B049-C79780E84F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574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4AFFC-09C1-4EE7-A1B8-55A3B678D1A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0D57-1A18-4ABB-B049-C79780E84F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6528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4AFFC-09C1-4EE7-A1B8-55A3B678D1A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0C0D57-1A18-4ABB-B049-C79780E84F3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7164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Samuel </a:t>
            </a:r>
            <a:r>
              <a:rPr lang="es-GT" dirty="0" err="1" smtClean="0"/>
              <a:t>Andres</a:t>
            </a:r>
            <a:r>
              <a:rPr lang="es-GT" dirty="0" smtClean="0"/>
              <a:t> Barreno Muñoz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Grado:2.do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374651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133600" y="2298700"/>
            <a:ext cx="1708731" cy="60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GT" dirty="0"/>
          </a:p>
        </p:txBody>
      </p:sp>
      <p:sp>
        <p:nvSpPr>
          <p:cNvPr id="3" name="CuadroTexto 2"/>
          <p:cNvSpPr txBox="1"/>
          <p:nvPr/>
        </p:nvSpPr>
        <p:spPr>
          <a:xfrm>
            <a:off x="4470400" y="2476500"/>
            <a:ext cx="2806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dirty="0" smtClean="0"/>
              <a:t>El Ajolote: puede regenerar parte de su cuerpo, como la cola, las patas y asta parte de su cerebro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3927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27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Samuel Andres Barreno Muñoz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Samuel Andres Barreno Muñoz</dc:title>
  <dc:creator>GNet</dc:creator>
  <cp:lastModifiedBy>GNet</cp:lastModifiedBy>
  <cp:revision>2</cp:revision>
  <dcterms:created xsi:type="dcterms:W3CDTF">2025-10-08T16:24:18Z</dcterms:created>
  <dcterms:modified xsi:type="dcterms:W3CDTF">2025-10-08T16:29:06Z</dcterms:modified>
</cp:coreProperties>
</file>