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1044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5036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2128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7115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6793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0980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2094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9458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2448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6468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8103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4587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226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8295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0933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1935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E5F40-E508-4A57-984F-B99E9B278D4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7A880EE-C490-4B1A-8E9E-EE7871BCF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8901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Samuel </a:t>
            </a:r>
            <a:r>
              <a:rPr lang="es-GT" dirty="0" err="1" smtClean="0"/>
              <a:t>Andres</a:t>
            </a:r>
            <a:r>
              <a:rPr lang="es-GT" dirty="0" smtClean="0"/>
              <a:t> Barreno Muñoz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Grado:2.do</a:t>
            </a:r>
          </a:p>
        </p:txBody>
      </p:sp>
    </p:spTree>
    <p:extLst>
      <p:ext uri="{BB962C8B-B14F-4D97-AF65-F5344CB8AC3E}">
        <p14:creationId xmlns:p14="http://schemas.microsoft.com/office/powerpoint/2010/main" val="323923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200" y="95700"/>
            <a:ext cx="3327400" cy="3600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152900" y="889000"/>
            <a:ext cx="4762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 smtClean="0"/>
              <a:t>Hola que tal soy </a:t>
            </a:r>
            <a:r>
              <a:rPr lang="es-GT" dirty="0" err="1" smtClean="0"/>
              <a:t>caperusita</a:t>
            </a:r>
            <a:r>
              <a:rPr lang="es-GT" dirty="0" smtClean="0"/>
              <a:t> roja!</a:t>
            </a:r>
            <a:endParaRPr lang="es-GT" dirty="0"/>
          </a:p>
        </p:txBody>
      </p:sp>
      <p:sp>
        <p:nvSpPr>
          <p:cNvPr id="4" name="CuadroTexto 3"/>
          <p:cNvSpPr txBox="1"/>
          <p:nvPr/>
        </p:nvSpPr>
        <p:spPr>
          <a:xfrm>
            <a:off x="3822700" y="1728466"/>
            <a:ext cx="3975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 smtClean="0"/>
              <a:t>Bueno ya me tengo que ir donde mi abuelita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33846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21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Samuel Andres Barreno Muñoz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Samuel Andres Barreno Muñoz</dc:title>
  <dc:creator>GNet</dc:creator>
  <cp:lastModifiedBy>GNet</cp:lastModifiedBy>
  <cp:revision>3</cp:revision>
  <dcterms:created xsi:type="dcterms:W3CDTF">2025-10-15T15:55:08Z</dcterms:created>
  <dcterms:modified xsi:type="dcterms:W3CDTF">2025-10-15T16:18:29Z</dcterms:modified>
</cp:coreProperties>
</file>