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2821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533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0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3793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6209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467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1913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978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463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0417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9088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279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9406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796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213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763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453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97650A1-E379-4B45-9FEF-D39C3AE0F14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9FC0FD2-5289-4B49-8F45-DEE60C1818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84494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Samuel </a:t>
            </a:r>
            <a:r>
              <a:rPr lang="es-GT" dirty="0" err="1" smtClean="0"/>
              <a:t>Andres</a:t>
            </a:r>
            <a:r>
              <a:rPr lang="es-GT" dirty="0" smtClean="0"/>
              <a:t> Barreno Muñoz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GT" dirty="0" smtClean="0"/>
              <a:t>Grado:2do</a:t>
            </a:r>
          </a:p>
        </p:txBody>
      </p:sp>
    </p:spTree>
    <p:extLst>
      <p:ext uri="{BB962C8B-B14F-4D97-AF65-F5344CB8AC3E}">
        <p14:creationId xmlns:p14="http://schemas.microsoft.com/office/powerpoint/2010/main" val="67413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09598"/>
            <a:ext cx="10131425" cy="1456267"/>
          </a:xfrm>
        </p:spPr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di a en venus dura mas que un año, x  tarda mas tiempo en girar por si mismo que dar una vuelta alrededor de sol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2247900" y="711199"/>
            <a:ext cx="1231900" cy="12530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687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Samuel Andres Barreno Muñoz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Samuel Andres Barreno Muñoz</dc:title>
  <dc:creator>GNet</dc:creator>
  <cp:lastModifiedBy>GNet</cp:lastModifiedBy>
  <cp:revision>2</cp:revision>
  <dcterms:created xsi:type="dcterms:W3CDTF">2025-10-29T16:04:24Z</dcterms:created>
  <dcterms:modified xsi:type="dcterms:W3CDTF">2025-10-29T16:11:36Z</dcterms:modified>
</cp:coreProperties>
</file>