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25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068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347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8869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4740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4604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5952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208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923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525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8309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1157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771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9462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234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422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59120-088C-475C-A781-CC4658D5936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E67E80B-CB06-40D9-B99A-2B2BA8EC3C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6844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Danna</a:t>
            </a:r>
            <a:r>
              <a:rPr lang="es-ES" dirty="0" smtClean="0"/>
              <a:t> María </a:t>
            </a:r>
            <a:r>
              <a:rPr lang="es-ES" dirty="0" err="1" smtClean="0"/>
              <a:t>Helias</a:t>
            </a:r>
            <a:r>
              <a:rPr lang="es-ES" dirty="0" smtClean="0"/>
              <a:t> Vargas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Grado:2do </a:t>
            </a:r>
          </a:p>
          <a:p>
            <a:r>
              <a:rPr lang="es-ES" dirty="0" smtClean="0"/>
              <a:t>Sección: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497036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xit" presetSubtype="32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xit" presetSubtype="1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xit" presetSubtype="21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xit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4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2" grpId="5"/>
      <p:bldP spid="2" grpId="6"/>
      <p:bldP spid="2" grpId="7"/>
      <p:bldP spid="2" grpId="8"/>
      <p:bldP spid="2" grpId="9"/>
      <p:bldP spid="2" grpId="10"/>
      <p:bldP spid="3" grpId="0" uiExpand="1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pueden mover la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5789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xit" presetSubtype="3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xit" presetSubtype="21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3" grpId="2" build="p"/>
      <p:bldP spid="3" grpId="3" build="p"/>
      <p:bldP spid="3" grpId="4" build="p"/>
      <p:bldP spid="3" grpId="5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29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Danna María Helias Vargas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Danna María Helias Vargas</dc:title>
  <dc:creator>GNet</dc:creator>
  <cp:lastModifiedBy>GNet</cp:lastModifiedBy>
  <cp:revision>2</cp:revision>
  <dcterms:created xsi:type="dcterms:W3CDTF">2025-10-15T18:05:09Z</dcterms:created>
  <dcterms:modified xsi:type="dcterms:W3CDTF">2025-10-15T18:21:26Z</dcterms:modified>
</cp:coreProperties>
</file>