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1822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127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2279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404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5582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879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2322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11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39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0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193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945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899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570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117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471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8442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160F7A-1E6F-4145-92EE-580B3204C30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AAC00EC-5CE2-4AE6-9ED5-423D7583AC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2925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Danna</a:t>
            </a:r>
            <a:r>
              <a:rPr lang="es-ES" dirty="0" smtClean="0"/>
              <a:t> María </a:t>
            </a:r>
            <a:r>
              <a:rPr lang="es-ES" dirty="0" err="1" smtClean="0"/>
              <a:t>Helias</a:t>
            </a:r>
            <a:r>
              <a:rPr lang="es-ES" dirty="0" smtClean="0"/>
              <a:t> Vargas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647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 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87600" y="554567"/>
            <a:ext cx="1625600" cy="158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566400" y="5613400"/>
            <a:ext cx="1460500" cy="1054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722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Danna María Helias Vargas 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Danna María Helias Vargas</dc:title>
  <dc:creator>GNet</dc:creator>
  <cp:lastModifiedBy>GNet</cp:lastModifiedBy>
  <cp:revision>2</cp:revision>
  <dcterms:created xsi:type="dcterms:W3CDTF">2025-10-29T18:05:09Z</dcterms:created>
  <dcterms:modified xsi:type="dcterms:W3CDTF">2025-10-29T18:14:28Z</dcterms:modified>
</cp:coreProperties>
</file>