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565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067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3819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768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6827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790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2668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9050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21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318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885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67AF7-2E9D-482A-8BA7-87EBDB10A68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DDD8-1FF5-484F-AE23-4C2BE5DCAE3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396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>Javier Antonio </a:t>
            </a:r>
            <a:r>
              <a:rPr lang="es-GT" dirty="0" err="1" smtClean="0"/>
              <a:t>Guzman</a:t>
            </a:r>
            <a:r>
              <a:rPr lang="es-GT" dirty="0" smtClean="0"/>
              <a:t> </a:t>
            </a:r>
            <a:r>
              <a:rPr lang="es-GT" dirty="0" err="1" smtClean="0"/>
              <a:t>Ramirez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6399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EL SEÑOR QUE CORTA PELO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CORTA EL PELO DELO MEJOR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7040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550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Javier Antonio Guzman Ramirez </vt:lpstr>
      <vt:lpstr>EL SEÑOR QUE CORTA PELO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Javier Antonio Guzman Ramirez</dc:title>
  <dc:creator>GNet</dc:creator>
  <cp:lastModifiedBy>GNet</cp:lastModifiedBy>
  <cp:revision>2</cp:revision>
  <dcterms:created xsi:type="dcterms:W3CDTF">2025-10-30T16:00:29Z</dcterms:created>
  <dcterms:modified xsi:type="dcterms:W3CDTF">2025-10-30T16:04:42Z</dcterms:modified>
</cp:coreProperties>
</file>