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slides/slide339.xml" ContentType="application/vnd.openxmlformats-officedocument.presentationml.slide+xml"/>
  <Override PartName="/ppt/slides/slide340.xml" ContentType="application/vnd.openxmlformats-officedocument.presentationml.slide+xml"/>
  <Override PartName="/ppt/slides/slide341.xml" ContentType="application/vnd.openxmlformats-officedocument.presentationml.slide+xml"/>
  <Override PartName="/ppt/slides/slide342.xml" ContentType="application/vnd.openxmlformats-officedocument.presentationml.slide+xml"/>
  <Override PartName="/ppt/slides/slide343.xml" ContentType="application/vnd.openxmlformats-officedocument.presentationml.slide+xml"/>
  <Override PartName="/ppt/slides/slide344.xml" ContentType="application/vnd.openxmlformats-officedocument.presentationml.slide+xml"/>
  <Override PartName="/ppt/slides/slide345.xml" ContentType="application/vnd.openxmlformats-officedocument.presentationml.slide+xml"/>
  <Override PartName="/ppt/slides/slide346.xml" ContentType="application/vnd.openxmlformats-officedocument.presentationml.slide+xml"/>
  <Override PartName="/ppt/slides/slide347.xml" ContentType="application/vnd.openxmlformats-officedocument.presentationml.slide+xml"/>
  <Override PartName="/ppt/slides/slide348.xml" ContentType="application/vnd.openxmlformats-officedocument.presentationml.slide+xml"/>
  <Override PartName="/ppt/slides/slide349.xml" ContentType="application/vnd.openxmlformats-officedocument.presentationml.slide+xml"/>
  <Override PartName="/ppt/slides/slide350.xml" ContentType="application/vnd.openxmlformats-officedocument.presentationml.slide+xml"/>
  <Override PartName="/ppt/slides/slide351.xml" ContentType="application/vnd.openxmlformats-officedocument.presentationml.slide+xml"/>
  <Override PartName="/ppt/slides/slide352.xml" ContentType="application/vnd.openxmlformats-officedocument.presentationml.slide+xml"/>
  <Override PartName="/ppt/slides/slide353.xml" ContentType="application/vnd.openxmlformats-officedocument.presentationml.slide+xml"/>
  <Override PartName="/ppt/slides/slide354.xml" ContentType="application/vnd.openxmlformats-officedocument.presentationml.slide+xml"/>
  <Override PartName="/ppt/slides/slide355.xml" ContentType="application/vnd.openxmlformats-officedocument.presentationml.slide+xml"/>
  <Override PartName="/ppt/slides/slide356.xml" ContentType="application/vnd.openxmlformats-officedocument.presentationml.slide+xml"/>
  <Override PartName="/ppt/slides/slide357.xml" ContentType="application/vnd.openxmlformats-officedocument.presentationml.slide+xml"/>
  <Override PartName="/ppt/slides/slide358.xml" ContentType="application/vnd.openxmlformats-officedocument.presentationml.slide+xml"/>
  <Override PartName="/ppt/slides/slide359.xml" ContentType="application/vnd.openxmlformats-officedocument.presentationml.slide+xml"/>
  <Override PartName="/ppt/slides/slide360.xml" ContentType="application/vnd.openxmlformats-officedocument.presentationml.slide+xml"/>
  <Override PartName="/ppt/slides/slide361.xml" ContentType="application/vnd.openxmlformats-officedocument.presentationml.slide+xml"/>
  <Override PartName="/ppt/slides/slide362.xml" ContentType="application/vnd.openxmlformats-officedocument.presentationml.slide+xml"/>
  <Override PartName="/ppt/slides/slide363.xml" ContentType="application/vnd.openxmlformats-officedocument.presentationml.slide+xml"/>
  <Override PartName="/ppt/slides/slide364.xml" ContentType="application/vnd.openxmlformats-officedocument.presentationml.slide+xml"/>
  <Override PartName="/ppt/slides/slide365.xml" ContentType="application/vnd.openxmlformats-officedocument.presentationml.slide+xml"/>
  <Override PartName="/ppt/slides/slide366.xml" ContentType="application/vnd.openxmlformats-officedocument.presentationml.slide+xml"/>
  <Override PartName="/ppt/slides/slide367.xml" ContentType="application/vnd.openxmlformats-officedocument.presentationml.slide+xml"/>
  <Override PartName="/ppt/slides/slide368.xml" ContentType="application/vnd.openxmlformats-officedocument.presentationml.slide+xml"/>
  <Override PartName="/ppt/slides/slide369.xml" ContentType="application/vnd.openxmlformats-officedocument.presentationml.slide+xml"/>
  <Override PartName="/ppt/slides/slide370.xml" ContentType="application/vnd.openxmlformats-officedocument.presentationml.slide+xml"/>
  <Override PartName="/ppt/slides/slide371.xml" ContentType="application/vnd.openxmlformats-officedocument.presentationml.slide+xml"/>
  <Override PartName="/ppt/slides/slide372.xml" ContentType="application/vnd.openxmlformats-officedocument.presentationml.slide+xml"/>
  <Override PartName="/ppt/slides/slide373.xml" ContentType="application/vnd.openxmlformats-officedocument.presentationml.slide+xml"/>
  <Override PartName="/ppt/slides/slide374.xml" ContentType="application/vnd.openxmlformats-officedocument.presentationml.slide+xml"/>
  <Override PartName="/ppt/slides/slide375.xml" ContentType="application/vnd.openxmlformats-officedocument.presentationml.slide+xml"/>
  <Override PartName="/ppt/slides/slide376.xml" ContentType="application/vnd.openxmlformats-officedocument.presentationml.slide+xml"/>
  <Override PartName="/ppt/slides/slide377.xml" ContentType="application/vnd.openxmlformats-officedocument.presentationml.slide+xml"/>
  <Override PartName="/ppt/slides/slide378.xml" ContentType="application/vnd.openxmlformats-officedocument.presentationml.slide+xml"/>
  <Override PartName="/ppt/slides/slide379.xml" ContentType="application/vnd.openxmlformats-officedocument.presentationml.slide+xml"/>
  <Override PartName="/ppt/slides/slide380.xml" ContentType="application/vnd.openxmlformats-officedocument.presentationml.slide+xml"/>
  <Override PartName="/ppt/slides/slide381.xml" ContentType="application/vnd.openxmlformats-officedocument.presentationml.slide+xml"/>
  <Override PartName="/ppt/slides/slide382.xml" ContentType="application/vnd.openxmlformats-officedocument.presentationml.slide+xml"/>
  <Override PartName="/ppt/slides/slide383.xml" ContentType="application/vnd.openxmlformats-officedocument.presentationml.slide+xml"/>
  <Override PartName="/ppt/slides/slide384.xml" ContentType="application/vnd.openxmlformats-officedocument.presentationml.slide+xml"/>
  <Override PartName="/ppt/slides/slide385.xml" ContentType="application/vnd.openxmlformats-officedocument.presentationml.slide+xml"/>
  <Override PartName="/ppt/slides/slide386.xml" ContentType="application/vnd.openxmlformats-officedocument.presentationml.slide+xml"/>
  <Override PartName="/ppt/slides/slide387.xml" ContentType="application/vnd.openxmlformats-officedocument.presentationml.slide+xml"/>
  <Override PartName="/ppt/slides/slide388.xml" ContentType="application/vnd.openxmlformats-officedocument.presentationml.slide+xml"/>
  <Override PartName="/ppt/slides/slide389.xml" ContentType="application/vnd.openxmlformats-officedocument.presentationml.slide+xml"/>
  <Override PartName="/ppt/slides/slide390.xml" ContentType="application/vnd.openxmlformats-officedocument.presentationml.slide+xml"/>
  <Override PartName="/ppt/slides/slide391.xml" ContentType="application/vnd.openxmlformats-officedocument.presentationml.slide+xml"/>
  <Override PartName="/ppt/slides/slide392.xml" ContentType="application/vnd.openxmlformats-officedocument.presentationml.slide+xml"/>
  <Override PartName="/ppt/slides/slide393.xml" ContentType="application/vnd.openxmlformats-officedocument.presentationml.slide+xml"/>
  <Override PartName="/ppt/slides/slide394.xml" ContentType="application/vnd.openxmlformats-officedocument.presentationml.slide+xml"/>
  <Override PartName="/ppt/slides/slide395.xml" ContentType="application/vnd.openxmlformats-officedocument.presentationml.slide+xml"/>
  <Override PartName="/ppt/slides/slide396.xml" ContentType="application/vnd.openxmlformats-officedocument.presentationml.slide+xml"/>
  <Override PartName="/ppt/slides/slide397.xml" ContentType="application/vnd.openxmlformats-officedocument.presentationml.slide+xml"/>
  <Override PartName="/ppt/slides/slide398.xml" ContentType="application/vnd.openxmlformats-officedocument.presentationml.slide+xml"/>
  <Override PartName="/ppt/slides/slide399.xml" ContentType="application/vnd.openxmlformats-officedocument.presentationml.slide+xml"/>
  <Override PartName="/ppt/slides/slide400.xml" ContentType="application/vnd.openxmlformats-officedocument.presentationml.slide+xml"/>
  <Override PartName="/ppt/slides/slide401.xml" ContentType="application/vnd.openxmlformats-officedocument.presentationml.slide+xml"/>
  <Override PartName="/ppt/slides/slide402.xml" ContentType="application/vnd.openxmlformats-officedocument.presentationml.slide+xml"/>
  <Override PartName="/ppt/slides/slide403.xml" ContentType="application/vnd.openxmlformats-officedocument.presentationml.slide+xml"/>
  <Override PartName="/ppt/slides/slide404.xml" ContentType="application/vnd.openxmlformats-officedocument.presentationml.slide+xml"/>
  <Override PartName="/ppt/slides/slide405.xml" ContentType="application/vnd.openxmlformats-officedocument.presentationml.slide+xml"/>
  <Override PartName="/ppt/slides/slide406.xml" ContentType="application/vnd.openxmlformats-officedocument.presentationml.slide+xml"/>
  <Override PartName="/ppt/slides/slide407.xml" ContentType="application/vnd.openxmlformats-officedocument.presentationml.slide+xml"/>
  <Override PartName="/ppt/slides/slide408.xml" ContentType="application/vnd.openxmlformats-officedocument.presentationml.slide+xml"/>
  <Override PartName="/ppt/slides/slide409.xml" ContentType="application/vnd.openxmlformats-officedocument.presentationml.slide+xml"/>
  <Override PartName="/ppt/slides/slide410.xml" ContentType="application/vnd.openxmlformats-officedocument.presentationml.slide+xml"/>
  <Override PartName="/ppt/slides/slide411.xml" ContentType="application/vnd.openxmlformats-officedocument.presentationml.slide+xml"/>
  <Override PartName="/ppt/slides/slide412.xml" ContentType="application/vnd.openxmlformats-officedocument.presentationml.slide+xml"/>
  <Override PartName="/ppt/slides/slide413.xml" ContentType="application/vnd.openxmlformats-officedocument.presentationml.slide+xml"/>
  <Override PartName="/ppt/slides/slide414.xml" ContentType="application/vnd.openxmlformats-officedocument.presentationml.slide+xml"/>
  <Override PartName="/ppt/slides/slide415.xml" ContentType="application/vnd.openxmlformats-officedocument.presentationml.slide+xml"/>
  <Override PartName="/ppt/slides/slide416.xml" ContentType="application/vnd.openxmlformats-officedocument.presentationml.slide+xml"/>
  <Override PartName="/ppt/slides/slide417.xml" ContentType="application/vnd.openxmlformats-officedocument.presentationml.slide+xml"/>
  <Override PartName="/ppt/slides/slide418.xml" ContentType="application/vnd.openxmlformats-officedocument.presentationml.slide+xml"/>
  <Override PartName="/ppt/slides/slide419.xml" ContentType="application/vnd.openxmlformats-officedocument.presentationml.slide+xml"/>
  <Override PartName="/ppt/slides/slide420.xml" ContentType="application/vnd.openxmlformats-officedocument.presentationml.slide+xml"/>
  <Override PartName="/ppt/slides/slide421.xml" ContentType="application/vnd.openxmlformats-officedocument.presentationml.slide+xml"/>
  <Override PartName="/ppt/slides/slide422.xml" ContentType="application/vnd.openxmlformats-officedocument.presentationml.slide+xml"/>
  <Override PartName="/ppt/slides/slide423.xml" ContentType="application/vnd.openxmlformats-officedocument.presentationml.slide+xml"/>
  <Override PartName="/ppt/slides/slide424.xml" ContentType="application/vnd.openxmlformats-officedocument.presentationml.slide+xml"/>
  <Override PartName="/ppt/slides/slide425.xml" ContentType="application/vnd.openxmlformats-officedocument.presentationml.slide+xml"/>
  <Override PartName="/ppt/slides/slide426.xml" ContentType="application/vnd.openxmlformats-officedocument.presentationml.slide+xml"/>
  <Override PartName="/ppt/slides/slide427.xml" ContentType="application/vnd.openxmlformats-officedocument.presentationml.slide+xml"/>
  <Override PartName="/ppt/slides/slide428.xml" ContentType="application/vnd.openxmlformats-officedocument.presentationml.slide+xml"/>
  <Override PartName="/ppt/slides/slide429.xml" ContentType="application/vnd.openxmlformats-officedocument.presentationml.slide+xml"/>
  <Override PartName="/ppt/slides/slide430.xml" ContentType="application/vnd.openxmlformats-officedocument.presentationml.slide+xml"/>
  <Override PartName="/ppt/slides/slide431.xml" ContentType="application/vnd.openxmlformats-officedocument.presentationml.slide+xml"/>
  <Override PartName="/ppt/slides/slide432.xml" ContentType="application/vnd.openxmlformats-officedocument.presentationml.slide+xml"/>
  <Override PartName="/ppt/slides/slide433.xml" ContentType="application/vnd.openxmlformats-officedocument.presentationml.slide+xml"/>
  <Override PartName="/ppt/slides/slide434.xml" ContentType="application/vnd.openxmlformats-officedocument.presentationml.slide+xml"/>
  <Override PartName="/ppt/slides/slide435.xml" ContentType="application/vnd.openxmlformats-officedocument.presentationml.slide+xml"/>
  <Override PartName="/ppt/slides/slide436.xml" ContentType="application/vnd.openxmlformats-officedocument.presentationml.slide+xml"/>
  <Override PartName="/ppt/slides/slide437.xml" ContentType="application/vnd.openxmlformats-officedocument.presentationml.slide+xml"/>
  <Override PartName="/ppt/slides/slide438.xml" ContentType="application/vnd.openxmlformats-officedocument.presentationml.slide+xml"/>
  <Override PartName="/ppt/slides/slide439.xml" ContentType="application/vnd.openxmlformats-officedocument.presentationml.slide+xml"/>
  <Override PartName="/ppt/slides/slide440.xml" ContentType="application/vnd.openxmlformats-officedocument.presentationml.slide+xml"/>
  <Override PartName="/ppt/slides/slide441.xml" ContentType="application/vnd.openxmlformats-officedocument.presentationml.slide+xml"/>
  <Override PartName="/ppt/slides/slide442.xml" ContentType="application/vnd.openxmlformats-officedocument.presentationml.slide+xml"/>
  <Override PartName="/ppt/slides/slide443.xml" ContentType="application/vnd.openxmlformats-officedocument.presentationml.slide+xml"/>
  <Override PartName="/ppt/slides/slide444.xml" ContentType="application/vnd.openxmlformats-officedocument.presentationml.slide+xml"/>
  <Override PartName="/ppt/slides/slide445.xml" ContentType="application/vnd.openxmlformats-officedocument.presentationml.slide+xml"/>
  <Override PartName="/ppt/slides/slide446.xml" ContentType="application/vnd.openxmlformats-officedocument.presentationml.slide+xml"/>
  <Override PartName="/ppt/slides/slide447.xml" ContentType="application/vnd.openxmlformats-officedocument.presentationml.slide+xml"/>
  <Override PartName="/ppt/slides/slide448.xml" ContentType="application/vnd.openxmlformats-officedocument.presentationml.slide+xml"/>
  <Override PartName="/ppt/slides/slide449.xml" ContentType="application/vnd.openxmlformats-officedocument.presentationml.slide+xml"/>
  <Override PartName="/ppt/slides/slide450.xml" ContentType="application/vnd.openxmlformats-officedocument.presentationml.slide+xml"/>
  <Override PartName="/ppt/slides/slide451.xml" ContentType="application/vnd.openxmlformats-officedocument.presentationml.slide+xml"/>
  <Override PartName="/ppt/slides/slide452.xml" ContentType="application/vnd.openxmlformats-officedocument.presentationml.slide+xml"/>
  <Override PartName="/ppt/slides/slide453.xml" ContentType="application/vnd.openxmlformats-officedocument.presentationml.slide+xml"/>
  <Override PartName="/ppt/slides/slide454.xml" ContentType="application/vnd.openxmlformats-officedocument.presentationml.slide+xml"/>
  <Override PartName="/ppt/slides/slide455.xml" ContentType="application/vnd.openxmlformats-officedocument.presentationml.slide+xml"/>
  <Override PartName="/ppt/slides/slide456.xml" ContentType="application/vnd.openxmlformats-officedocument.presentationml.slide+xml"/>
  <Override PartName="/ppt/slides/slide457.xml" ContentType="application/vnd.openxmlformats-officedocument.presentationml.slide+xml"/>
  <Override PartName="/ppt/slides/slide458.xml" ContentType="application/vnd.openxmlformats-officedocument.presentationml.slide+xml"/>
  <Override PartName="/ppt/slides/slide459.xml" ContentType="application/vnd.openxmlformats-officedocument.presentationml.slide+xml"/>
  <Override PartName="/ppt/slides/slide460.xml" ContentType="application/vnd.openxmlformats-officedocument.presentationml.slide+xml"/>
  <Override PartName="/ppt/slides/slide461.xml" ContentType="application/vnd.openxmlformats-officedocument.presentationml.slide+xml"/>
  <Override PartName="/ppt/slides/slide462.xml" ContentType="application/vnd.openxmlformats-officedocument.presentationml.slide+xml"/>
  <Override PartName="/ppt/slides/slide463.xml" ContentType="application/vnd.openxmlformats-officedocument.presentationml.slide+xml"/>
  <Override PartName="/ppt/slides/slide464.xml" ContentType="application/vnd.openxmlformats-officedocument.presentationml.slide+xml"/>
  <Override PartName="/ppt/slides/slide465.xml" ContentType="application/vnd.openxmlformats-officedocument.presentationml.slide+xml"/>
  <Override PartName="/ppt/slides/slide466.xml" ContentType="application/vnd.openxmlformats-officedocument.presentationml.slide+xml"/>
  <Override PartName="/ppt/slides/slide467.xml" ContentType="application/vnd.openxmlformats-officedocument.presentationml.slide+xml"/>
  <Override PartName="/ppt/slides/slide468.xml" ContentType="application/vnd.openxmlformats-officedocument.presentationml.slide+xml"/>
  <Override PartName="/ppt/slides/slide469.xml" ContentType="application/vnd.openxmlformats-officedocument.presentationml.slide+xml"/>
  <Override PartName="/ppt/slides/slide470.xml" ContentType="application/vnd.openxmlformats-officedocument.presentationml.slide+xml"/>
  <Override PartName="/ppt/slides/slide471.xml" ContentType="application/vnd.openxmlformats-officedocument.presentationml.slide+xml"/>
  <Override PartName="/ppt/slides/slide472.xml" ContentType="application/vnd.openxmlformats-officedocument.presentationml.slide+xml"/>
  <Override PartName="/ppt/slides/slide473.xml" ContentType="application/vnd.openxmlformats-officedocument.presentationml.slide+xml"/>
  <Override PartName="/ppt/slides/slide474.xml" ContentType="application/vnd.openxmlformats-officedocument.presentationml.slide+xml"/>
  <Override PartName="/ppt/slides/slide475.xml" ContentType="application/vnd.openxmlformats-officedocument.presentationml.slide+xml"/>
  <Override PartName="/ppt/slides/slide476.xml" ContentType="application/vnd.openxmlformats-officedocument.presentationml.slide+xml"/>
  <Override PartName="/ppt/slides/slide477.xml" ContentType="application/vnd.openxmlformats-officedocument.presentationml.slide+xml"/>
  <Override PartName="/ppt/slides/slide478.xml" ContentType="application/vnd.openxmlformats-officedocument.presentationml.slide+xml"/>
  <Override PartName="/ppt/slides/slide479.xml" ContentType="application/vnd.openxmlformats-officedocument.presentationml.slide+xml"/>
  <Override PartName="/ppt/slides/slide480.xml" ContentType="application/vnd.openxmlformats-officedocument.presentationml.slide+xml"/>
  <Override PartName="/ppt/slides/slide481.xml" ContentType="application/vnd.openxmlformats-officedocument.presentationml.slide+xml"/>
  <Override PartName="/ppt/slides/slide482.xml" ContentType="application/vnd.openxmlformats-officedocument.presentationml.slide+xml"/>
  <Override PartName="/ppt/slides/slide483.xml" ContentType="application/vnd.openxmlformats-officedocument.presentationml.slide+xml"/>
  <Override PartName="/ppt/slides/slide484.xml" ContentType="application/vnd.openxmlformats-officedocument.presentationml.slide+xml"/>
  <Override PartName="/ppt/slides/slide485.xml" ContentType="application/vnd.openxmlformats-officedocument.presentationml.slide+xml"/>
  <Override PartName="/ppt/slides/slide486.xml" ContentType="application/vnd.openxmlformats-officedocument.presentationml.slide+xml"/>
  <Override PartName="/ppt/slides/slide487.xml" ContentType="application/vnd.openxmlformats-officedocument.presentationml.slide+xml"/>
  <Override PartName="/ppt/slides/slide488.xml" ContentType="application/vnd.openxmlformats-officedocument.presentationml.slide+xml"/>
  <Override PartName="/ppt/slides/slide489.xml" ContentType="application/vnd.openxmlformats-officedocument.presentationml.slide+xml"/>
  <Override PartName="/ppt/slides/slide490.xml" ContentType="application/vnd.openxmlformats-officedocument.presentationml.slide+xml"/>
  <Override PartName="/ppt/slides/slide491.xml" ContentType="application/vnd.openxmlformats-officedocument.presentationml.slide+xml"/>
  <Override PartName="/ppt/slides/slide492.xml" ContentType="application/vnd.openxmlformats-officedocument.presentationml.slide+xml"/>
  <Override PartName="/ppt/slides/slide493.xml" ContentType="application/vnd.openxmlformats-officedocument.presentationml.slide+xml"/>
  <Override PartName="/ppt/slides/slide494.xml" ContentType="application/vnd.openxmlformats-officedocument.presentationml.slide+xml"/>
  <Override PartName="/ppt/slides/slide495.xml" ContentType="application/vnd.openxmlformats-officedocument.presentationml.slide+xml"/>
  <Override PartName="/ppt/slides/slide496.xml" ContentType="application/vnd.openxmlformats-officedocument.presentationml.slide+xml"/>
  <Override PartName="/ppt/slides/slide497.xml" ContentType="application/vnd.openxmlformats-officedocument.presentationml.slide+xml"/>
  <Override PartName="/ppt/slides/slide498.xml" ContentType="application/vnd.openxmlformats-officedocument.presentationml.slide+xml"/>
  <Override PartName="/ppt/slides/slide499.xml" ContentType="application/vnd.openxmlformats-officedocument.presentationml.slide+xml"/>
  <Override PartName="/ppt/slides/slide500.xml" ContentType="application/vnd.openxmlformats-officedocument.presentationml.slide+xml"/>
  <Override PartName="/ppt/slides/slide501.xml" ContentType="application/vnd.openxmlformats-officedocument.presentationml.slide+xml"/>
  <Override PartName="/ppt/slides/slide502.xml" ContentType="application/vnd.openxmlformats-officedocument.presentationml.slide+xml"/>
  <Override PartName="/ppt/slides/slide503.xml" ContentType="application/vnd.openxmlformats-officedocument.presentationml.slide+xml"/>
  <Override PartName="/ppt/slides/slide504.xml" ContentType="application/vnd.openxmlformats-officedocument.presentationml.slide+xml"/>
  <Override PartName="/ppt/slides/slide505.xml" ContentType="application/vnd.openxmlformats-officedocument.presentationml.slide+xml"/>
  <Override PartName="/ppt/slides/slide506.xml" ContentType="application/vnd.openxmlformats-officedocument.presentationml.slide+xml"/>
  <Override PartName="/ppt/slides/slide507.xml" ContentType="application/vnd.openxmlformats-officedocument.presentationml.slide+xml"/>
  <Override PartName="/ppt/slides/slide508.xml" ContentType="application/vnd.openxmlformats-officedocument.presentationml.slide+xml"/>
  <Override PartName="/ppt/slides/slide509.xml" ContentType="application/vnd.openxmlformats-officedocument.presentationml.slide+xml"/>
  <Override PartName="/ppt/slides/slide510.xml" ContentType="application/vnd.openxmlformats-officedocument.presentationml.slide+xml"/>
  <Override PartName="/ppt/slides/slide511.xml" ContentType="application/vnd.openxmlformats-officedocument.presentationml.slide+xml"/>
  <Override PartName="/ppt/slides/slide512.xml" ContentType="application/vnd.openxmlformats-officedocument.presentationml.slide+xml"/>
  <Override PartName="/ppt/slides/slide513.xml" ContentType="application/vnd.openxmlformats-officedocument.presentationml.slide+xml"/>
  <Override PartName="/ppt/slides/slide514.xml" ContentType="application/vnd.openxmlformats-officedocument.presentationml.slide+xml"/>
  <Override PartName="/ppt/slides/slide515.xml" ContentType="application/vnd.openxmlformats-officedocument.presentationml.slide+xml"/>
  <Override PartName="/ppt/slides/slide516.xml" ContentType="application/vnd.openxmlformats-officedocument.presentationml.slide+xml"/>
  <Override PartName="/ppt/slides/slide517.xml" ContentType="application/vnd.openxmlformats-officedocument.presentationml.slide+xml"/>
  <Override PartName="/ppt/slides/slide518.xml" ContentType="application/vnd.openxmlformats-officedocument.presentationml.slide+xml"/>
  <Override PartName="/ppt/slides/slide519.xml" ContentType="application/vnd.openxmlformats-officedocument.presentationml.slide+xml"/>
  <Override PartName="/ppt/slides/slide520.xml" ContentType="application/vnd.openxmlformats-officedocument.presentationml.slide+xml"/>
  <Override PartName="/ppt/slides/slide521.xml" ContentType="application/vnd.openxmlformats-officedocument.presentationml.slide+xml"/>
  <Override PartName="/ppt/slides/slide522.xml" ContentType="application/vnd.openxmlformats-officedocument.presentationml.slide+xml"/>
  <Override PartName="/ppt/slides/slide523.xml" ContentType="application/vnd.openxmlformats-officedocument.presentationml.slide+xml"/>
  <Override PartName="/ppt/slides/slide524.xml" ContentType="application/vnd.openxmlformats-officedocument.presentationml.slide+xml"/>
  <Override PartName="/ppt/slides/slide525.xml" ContentType="application/vnd.openxmlformats-officedocument.presentationml.slide+xml"/>
  <Override PartName="/ppt/slides/slide526.xml" ContentType="application/vnd.openxmlformats-officedocument.presentationml.slide+xml"/>
  <Override PartName="/ppt/slides/slide527.xml" ContentType="application/vnd.openxmlformats-officedocument.presentationml.slide+xml"/>
  <Override PartName="/ppt/slides/slide528.xml" ContentType="application/vnd.openxmlformats-officedocument.presentationml.slide+xml"/>
  <Override PartName="/ppt/slides/slide529.xml" ContentType="application/vnd.openxmlformats-officedocument.presentationml.slide+xml"/>
  <Override PartName="/ppt/slides/slide530.xml" ContentType="application/vnd.openxmlformats-officedocument.presentationml.slide+xml"/>
  <Override PartName="/ppt/slides/slide531.xml" ContentType="application/vnd.openxmlformats-officedocument.presentationml.slide+xml"/>
  <Override PartName="/ppt/slides/slide532.xml" ContentType="application/vnd.openxmlformats-officedocument.presentationml.slide+xml"/>
  <Override PartName="/ppt/slides/slide533.xml" ContentType="application/vnd.openxmlformats-officedocument.presentationml.slide+xml"/>
  <Override PartName="/ppt/slides/slide534.xml" ContentType="application/vnd.openxmlformats-officedocument.presentationml.slide+xml"/>
  <Override PartName="/ppt/slides/slide535.xml" ContentType="application/vnd.openxmlformats-officedocument.presentationml.slide+xml"/>
  <Override PartName="/ppt/slides/slide536.xml" ContentType="application/vnd.openxmlformats-officedocument.presentationml.slide+xml"/>
  <Override PartName="/ppt/slides/slide537.xml" ContentType="application/vnd.openxmlformats-officedocument.presentationml.slide+xml"/>
  <Override PartName="/ppt/slides/slide538.xml" ContentType="application/vnd.openxmlformats-officedocument.presentationml.slide+xml"/>
  <Override PartName="/ppt/slides/slide539.xml" ContentType="application/vnd.openxmlformats-officedocument.presentationml.slide+xml"/>
  <Override PartName="/ppt/slides/slide540.xml" ContentType="application/vnd.openxmlformats-officedocument.presentationml.slide+xml"/>
  <Override PartName="/ppt/slides/slide541.xml" ContentType="application/vnd.openxmlformats-officedocument.presentationml.slide+xml"/>
  <Override PartName="/ppt/slides/slide542.xml" ContentType="application/vnd.openxmlformats-officedocument.presentationml.slide+xml"/>
  <Override PartName="/ppt/slides/slide543.xml" ContentType="application/vnd.openxmlformats-officedocument.presentationml.slide+xml"/>
  <Override PartName="/ppt/slides/slide544.xml" ContentType="application/vnd.openxmlformats-officedocument.presentationml.slide+xml"/>
  <Override PartName="/ppt/slides/slide545.xml" ContentType="application/vnd.openxmlformats-officedocument.presentationml.slide+xml"/>
  <Override PartName="/ppt/slides/slide546.xml" ContentType="application/vnd.openxmlformats-officedocument.presentationml.slide+xml"/>
  <Override PartName="/ppt/slides/slide547.xml" ContentType="application/vnd.openxmlformats-officedocument.presentationml.slide+xml"/>
  <Override PartName="/ppt/slides/slide548.xml" ContentType="application/vnd.openxmlformats-officedocument.presentationml.slide+xml"/>
  <Override PartName="/ppt/slides/slide549.xml" ContentType="application/vnd.openxmlformats-officedocument.presentationml.slide+xml"/>
  <Override PartName="/ppt/slides/slide550.xml" ContentType="application/vnd.openxmlformats-officedocument.presentationml.slide+xml"/>
  <Override PartName="/ppt/slides/slide551.xml" ContentType="application/vnd.openxmlformats-officedocument.presentationml.slide+xml"/>
  <Override PartName="/ppt/slides/slide552.xml" ContentType="application/vnd.openxmlformats-officedocument.presentationml.slide+xml"/>
  <Override PartName="/ppt/slides/slide553.xml" ContentType="application/vnd.openxmlformats-officedocument.presentationml.slide+xml"/>
  <Override PartName="/ppt/slides/slide554.xml" ContentType="application/vnd.openxmlformats-officedocument.presentationml.slide+xml"/>
  <Override PartName="/ppt/slides/slide555.xml" ContentType="application/vnd.openxmlformats-officedocument.presentationml.slide+xml"/>
  <Override PartName="/ppt/slides/slide556.xml" ContentType="application/vnd.openxmlformats-officedocument.presentationml.slide+xml"/>
  <Override PartName="/ppt/slides/slide557.xml" ContentType="application/vnd.openxmlformats-officedocument.presentationml.slide+xml"/>
  <Override PartName="/ppt/slides/slide558.xml" ContentType="application/vnd.openxmlformats-officedocument.presentationml.slide+xml"/>
  <Override PartName="/ppt/slides/slide559.xml" ContentType="application/vnd.openxmlformats-officedocument.presentationml.slide+xml"/>
  <Override PartName="/ppt/slides/slide560.xml" ContentType="application/vnd.openxmlformats-officedocument.presentationml.slide+xml"/>
  <Override PartName="/ppt/slides/slide561.xml" ContentType="application/vnd.openxmlformats-officedocument.presentationml.slide+xml"/>
  <Override PartName="/ppt/slides/slide562.xml" ContentType="application/vnd.openxmlformats-officedocument.presentationml.slide+xml"/>
  <Override PartName="/ppt/slides/slide563.xml" ContentType="application/vnd.openxmlformats-officedocument.presentationml.slide+xml"/>
  <Override PartName="/ppt/slides/slide5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2" r:id="rId96"/>
    <p:sldId id="353" r:id="rId97"/>
    <p:sldId id="354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1" r:id="rId125"/>
    <p:sldId id="382" r:id="rId126"/>
    <p:sldId id="383" r:id="rId127"/>
    <p:sldId id="384" r:id="rId128"/>
    <p:sldId id="385" r:id="rId129"/>
    <p:sldId id="386" r:id="rId130"/>
    <p:sldId id="387" r:id="rId131"/>
    <p:sldId id="388" r:id="rId132"/>
    <p:sldId id="389" r:id="rId133"/>
    <p:sldId id="390" r:id="rId134"/>
    <p:sldId id="391" r:id="rId135"/>
    <p:sldId id="392" r:id="rId136"/>
    <p:sldId id="393" r:id="rId137"/>
    <p:sldId id="394" r:id="rId138"/>
    <p:sldId id="395" r:id="rId139"/>
    <p:sldId id="396" r:id="rId140"/>
    <p:sldId id="397" r:id="rId141"/>
    <p:sldId id="398" r:id="rId142"/>
    <p:sldId id="399" r:id="rId143"/>
    <p:sldId id="400" r:id="rId144"/>
    <p:sldId id="401" r:id="rId145"/>
    <p:sldId id="402" r:id="rId146"/>
    <p:sldId id="403" r:id="rId147"/>
    <p:sldId id="404" r:id="rId148"/>
    <p:sldId id="405" r:id="rId149"/>
    <p:sldId id="406" r:id="rId150"/>
    <p:sldId id="407" r:id="rId151"/>
    <p:sldId id="408" r:id="rId152"/>
    <p:sldId id="409" r:id="rId153"/>
    <p:sldId id="410" r:id="rId154"/>
    <p:sldId id="411" r:id="rId155"/>
    <p:sldId id="412" r:id="rId156"/>
    <p:sldId id="413" r:id="rId157"/>
    <p:sldId id="414" r:id="rId158"/>
    <p:sldId id="415" r:id="rId159"/>
    <p:sldId id="416" r:id="rId160"/>
    <p:sldId id="417" r:id="rId161"/>
    <p:sldId id="418" r:id="rId162"/>
    <p:sldId id="419" r:id="rId163"/>
    <p:sldId id="420" r:id="rId164"/>
    <p:sldId id="421" r:id="rId165"/>
    <p:sldId id="422" r:id="rId166"/>
    <p:sldId id="423" r:id="rId167"/>
    <p:sldId id="424" r:id="rId168"/>
    <p:sldId id="425" r:id="rId169"/>
    <p:sldId id="426" r:id="rId170"/>
    <p:sldId id="427" r:id="rId171"/>
    <p:sldId id="428" r:id="rId172"/>
    <p:sldId id="429" r:id="rId173"/>
    <p:sldId id="430" r:id="rId174"/>
    <p:sldId id="431" r:id="rId175"/>
    <p:sldId id="432" r:id="rId176"/>
    <p:sldId id="433" r:id="rId177"/>
    <p:sldId id="434" r:id="rId178"/>
    <p:sldId id="435" r:id="rId179"/>
    <p:sldId id="436" r:id="rId180"/>
    <p:sldId id="437" r:id="rId181"/>
    <p:sldId id="438" r:id="rId182"/>
    <p:sldId id="439" r:id="rId183"/>
    <p:sldId id="440" r:id="rId184"/>
    <p:sldId id="441" r:id="rId185"/>
    <p:sldId id="442" r:id="rId186"/>
    <p:sldId id="443" r:id="rId187"/>
    <p:sldId id="444" r:id="rId188"/>
    <p:sldId id="445" r:id="rId189"/>
    <p:sldId id="446" r:id="rId190"/>
    <p:sldId id="447" r:id="rId191"/>
    <p:sldId id="448" r:id="rId192"/>
    <p:sldId id="449" r:id="rId193"/>
    <p:sldId id="450" r:id="rId194"/>
    <p:sldId id="451" r:id="rId195"/>
    <p:sldId id="452" r:id="rId196"/>
    <p:sldId id="453" r:id="rId197"/>
    <p:sldId id="454" r:id="rId198"/>
    <p:sldId id="455" r:id="rId199"/>
    <p:sldId id="456" r:id="rId200"/>
    <p:sldId id="457" r:id="rId201"/>
    <p:sldId id="458" r:id="rId202"/>
    <p:sldId id="459" r:id="rId203"/>
    <p:sldId id="460" r:id="rId204"/>
    <p:sldId id="461" r:id="rId205"/>
    <p:sldId id="462" r:id="rId206"/>
    <p:sldId id="463" r:id="rId207"/>
    <p:sldId id="464" r:id="rId208"/>
    <p:sldId id="465" r:id="rId209"/>
    <p:sldId id="466" r:id="rId210"/>
    <p:sldId id="467" r:id="rId211"/>
    <p:sldId id="468" r:id="rId212"/>
    <p:sldId id="469" r:id="rId213"/>
    <p:sldId id="470" r:id="rId214"/>
    <p:sldId id="471" r:id="rId215"/>
    <p:sldId id="472" r:id="rId216"/>
    <p:sldId id="473" r:id="rId217"/>
    <p:sldId id="474" r:id="rId218"/>
    <p:sldId id="475" r:id="rId219"/>
    <p:sldId id="476" r:id="rId220"/>
    <p:sldId id="477" r:id="rId221"/>
    <p:sldId id="478" r:id="rId222"/>
    <p:sldId id="479" r:id="rId223"/>
    <p:sldId id="480" r:id="rId224"/>
    <p:sldId id="481" r:id="rId225"/>
    <p:sldId id="482" r:id="rId226"/>
    <p:sldId id="483" r:id="rId227"/>
    <p:sldId id="484" r:id="rId228"/>
    <p:sldId id="485" r:id="rId229"/>
    <p:sldId id="486" r:id="rId230"/>
    <p:sldId id="487" r:id="rId231"/>
    <p:sldId id="488" r:id="rId232"/>
    <p:sldId id="489" r:id="rId233"/>
    <p:sldId id="490" r:id="rId234"/>
    <p:sldId id="491" r:id="rId235"/>
    <p:sldId id="492" r:id="rId236"/>
    <p:sldId id="493" r:id="rId237"/>
    <p:sldId id="494" r:id="rId238"/>
    <p:sldId id="495" r:id="rId239"/>
    <p:sldId id="496" r:id="rId240"/>
    <p:sldId id="497" r:id="rId241"/>
    <p:sldId id="498" r:id="rId242"/>
    <p:sldId id="499" r:id="rId243"/>
    <p:sldId id="500" r:id="rId244"/>
    <p:sldId id="501" r:id="rId245"/>
    <p:sldId id="502" r:id="rId246"/>
    <p:sldId id="503" r:id="rId247"/>
    <p:sldId id="504" r:id="rId248"/>
    <p:sldId id="505" r:id="rId249"/>
    <p:sldId id="506" r:id="rId250"/>
    <p:sldId id="507" r:id="rId251"/>
    <p:sldId id="508" r:id="rId252"/>
    <p:sldId id="509" r:id="rId253"/>
    <p:sldId id="510" r:id="rId254"/>
    <p:sldId id="511" r:id="rId255"/>
    <p:sldId id="512" r:id="rId256"/>
    <p:sldId id="513" r:id="rId257"/>
    <p:sldId id="514" r:id="rId258"/>
    <p:sldId id="515" r:id="rId259"/>
    <p:sldId id="516" r:id="rId260"/>
    <p:sldId id="517" r:id="rId261"/>
    <p:sldId id="518" r:id="rId262"/>
    <p:sldId id="519" r:id="rId263"/>
    <p:sldId id="520" r:id="rId264"/>
    <p:sldId id="521" r:id="rId265"/>
    <p:sldId id="522" r:id="rId266"/>
    <p:sldId id="523" r:id="rId267"/>
    <p:sldId id="524" r:id="rId268"/>
    <p:sldId id="525" r:id="rId269"/>
    <p:sldId id="526" r:id="rId270"/>
    <p:sldId id="527" r:id="rId271"/>
    <p:sldId id="528" r:id="rId272"/>
    <p:sldId id="529" r:id="rId273"/>
    <p:sldId id="530" r:id="rId274"/>
    <p:sldId id="531" r:id="rId275"/>
    <p:sldId id="532" r:id="rId276"/>
    <p:sldId id="533" r:id="rId277"/>
    <p:sldId id="534" r:id="rId278"/>
    <p:sldId id="535" r:id="rId279"/>
    <p:sldId id="536" r:id="rId280"/>
    <p:sldId id="537" r:id="rId281"/>
    <p:sldId id="538" r:id="rId282"/>
    <p:sldId id="539" r:id="rId283"/>
    <p:sldId id="540" r:id="rId284"/>
    <p:sldId id="541" r:id="rId285"/>
    <p:sldId id="542" r:id="rId286"/>
    <p:sldId id="543" r:id="rId287"/>
    <p:sldId id="544" r:id="rId288"/>
    <p:sldId id="545" r:id="rId289"/>
    <p:sldId id="546" r:id="rId290"/>
    <p:sldId id="547" r:id="rId291"/>
    <p:sldId id="548" r:id="rId292"/>
    <p:sldId id="549" r:id="rId293"/>
    <p:sldId id="550" r:id="rId294"/>
    <p:sldId id="551" r:id="rId295"/>
    <p:sldId id="552" r:id="rId296"/>
    <p:sldId id="553" r:id="rId297"/>
    <p:sldId id="554" r:id="rId298"/>
    <p:sldId id="555" r:id="rId299"/>
    <p:sldId id="556" r:id="rId300"/>
    <p:sldId id="557" r:id="rId301"/>
    <p:sldId id="558" r:id="rId302"/>
    <p:sldId id="559" r:id="rId303"/>
    <p:sldId id="560" r:id="rId304"/>
    <p:sldId id="561" r:id="rId305"/>
    <p:sldId id="562" r:id="rId306"/>
    <p:sldId id="563" r:id="rId307"/>
    <p:sldId id="564" r:id="rId308"/>
    <p:sldId id="565" r:id="rId309"/>
    <p:sldId id="566" r:id="rId310"/>
    <p:sldId id="567" r:id="rId311"/>
    <p:sldId id="568" r:id="rId312"/>
    <p:sldId id="569" r:id="rId313"/>
    <p:sldId id="570" r:id="rId314"/>
    <p:sldId id="571" r:id="rId315"/>
    <p:sldId id="572" r:id="rId316"/>
    <p:sldId id="573" r:id="rId317"/>
    <p:sldId id="574" r:id="rId318"/>
    <p:sldId id="575" r:id="rId319"/>
    <p:sldId id="576" r:id="rId320"/>
    <p:sldId id="577" r:id="rId321"/>
    <p:sldId id="578" r:id="rId322"/>
    <p:sldId id="579" r:id="rId323"/>
    <p:sldId id="580" r:id="rId324"/>
    <p:sldId id="581" r:id="rId325"/>
    <p:sldId id="582" r:id="rId326"/>
    <p:sldId id="583" r:id="rId327"/>
    <p:sldId id="584" r:id="rId328"/>
    <p:sldId id="585" r:id="rId329"/>
    <p:sldId id="586" r:id="rId330"/>
    <p:sldId id="587" r:id="rId331"/>
    <p:sldId id="588" r:id="rId332"/>
    <p:sldId id="589" r:id="rId333"/>
    <p:sldId id="590" r:id="rId334"/>
    <p:sldId id="591" r:id="rId335"/>
    <p:sldId id="592" r:id="rId336"/>
    <p:sldId id="593" r:id="rId337"/>
    <p:sldId id="594" r:id="rId338"/>
    <p:sldId id="595" r:id="rId339"/>
    <p:sldId id="596" r:id="rId340"/>
    <p:sldId id="597" r:id="rId341"/>
    <p:sldId id="598" r:id="rId342"/>
    <p:sldId id="599" r:id="rId343"/>
    <p:sldId id="600" r:id="rId344"/>
    <p:sldId id="601" r:id="rId345"/>
    <p:sldId id="602" r:id="rId346"/>
    <p:sldId id="603" r:id="rId347"/>
    <p:sldId id="604" r:id="rId348"/>
    <p:sldId id="605" r:id="rId349"/>
    <p:sldId id="606" r:id="rId350"/>
    <p:sldId id="607" r:id="rId351"/>
    <p:sldId id="608" r:id="rId352"/>
    <p:sldId id="609" r:id="rId353"/>
    <p:sldId id="610" r:id="rId354"/>
    <p:sldId id="611" r:id="rId355"/>
    <p:sldId id="612" r:id="rId356"/>
    <p:sldId id="613" r:id="rId357"/>
    <p:sldId id="614" r:id="rId358"/>
    <p:sldId id="615" r:id="rId359"/>
    <p:sldId id="616" r:id="rId360"/>
    <p:sldId id="617" r:id="rId361"/>
    <p:sldId id="618" r:id="rId362"/>
    <p:sldId id="619" r:id="rId363"/>
    <p:sldId id="620" r:id="rId364"/>
    <p:sldId id="621" r:id="rId365"/>
    <p:sldId id="622" r:id="rId366"/>
    <p:sldId id="623" r:id="rId367"/>
    <p:sldId id="624" r:id="rId368"/>
    <p:sldId id="625" r:id="rId369"/>
    <p:sldId id="626" r:id="rId370"/>
    <p:sldId id="627" r:id="rId371"/>
    <p:sldId id="628" r:id="rId372"/>
    <p:sldId id="629" r:id="rId373"/>
    <p:sldId id="630" r:id="rId374"/>
    <p:sldId id="631" r:id="rId375"/>
    <p:sldId id="632" r:id="rId376"/>
    <p:sldId id="633" r:id="rId377"/>
    <p:sldId id="634" r:id="rId378"/>
    <p:sldId id="635" r:id="rId379"/>
    <p:sldId id="636" r:id="rId380"/>
    <p:sldId id="637" r:id="rId381"/>
    <p:sldId id="638" r:id="rId382"/>
    <p:sldId id="639" r:id="rId383"/>
    <p:sldId id="640" r:id="rId384"/>
    <p:sldId id="641" r:id="rId385"/>
    <p:sldId id="642" r:id="rId386"/>
    <p:sldId id="643" r:id="rId387"/>
    <p:sldId id="644" r:id="rId388"/>
    <p:sldId id="645" r:id="rId389"/>
    <p:sldId id="646" r:id="rId390"/>
    <p:sldId id="647" r:id="rId391"/>
    <p:sldId id="648" r:id="rId392"/>
    <p:sldId id="649" r:id="rId393"/>
    <p:sldId id="650" r:id="rId394"/>
    <p:sldId id="651" r:id="rId395"/>
    <p:sldId id="652" r:id="rId396"/>
    <p:sldId id="653" r:id="rId397"/>
    <p:sldId id="654" r:id="rId398"/>
    <p:sldId id="655" r:id="rId399"/>
    <p:sldId id="656" r:id="rId400"/>
    <p:sldId id="657" r:id="rId401"/>
    <p:sldId id="658" r:id="rId402"/>
    <p:sldId id="659" r:id="rId403"/>
    <p:sldId id="660" r:id="rId404"/>
    <p:sldId id="661" r:id="rId405"/>
    <p:sldId id="662" r:id="rId406"/>
    <p:sldId id="663" r:id="rId407"/>
    <p:sldId id="664" r:id="rId408"/>
    <p:sldId id="665" r:id="rId409"/>
    <p:sldId id="666" r:id="rId410"/>
    <p:sldId id="667" r:id="rId411"/>
    <p:sldId id="668" r:id="rId412"/>
    <p:sldId id="669" r:id="rId413"/>
    <p:sldId id="670" r:id="rId414"/>
    <p:sldId id="671" r:id="rId415"/>
    <p:sldId id="672" r:id="rId416"/>
    <p:sldId id="673" r:id="rId417"/>
    <p:sldId id="674" r:id="rId418"/>
    <p:sldId id="675" r:id="rId419"/>
    <p:sldId id="676" r:id="rId420"/>
    <p:sldId id="677" r:id="rId421"/>
    <p:sldId id="678" r:id="rId422"/>
    <p:sldId id="679" r:id="rId423"/>
    <p:sldId id="680" r:id="rId424"/>
    <p:sldId id="681" r:id="rId425"/>
    <p:sldId id="682" r:id="rId426"/>
    <p:sldId id="683" r:id="rId427"/>
    <p:sldId id="684" r:id="rId428"/>
    <p:sldId id="685" r:id="rId429"/>
    <p:sldId id="686" r:id="rId430"/>
    <p:sldId id="687" r:id="rId431"/>
    <p:sldId id="688" r:id="rId432"/>
    <p:sldId id="689" r:id="rId433"/>
    <p:sldId id="690" r:id="rId434"/>
    <p:sldId id="691" r:id="rId435"/>
    <p:sldId id="692" r:id="rId436"/>
    <p:sldId id="693" r:id="rId437"/>
    <p:sldId id="694" r:id="rId438"/>
    <p:sldId id="695" r:id="rId439"/>
    <p:sldId id="696" r:id="rId440"/>
    <p:sldId id="697" r:id="rId441"/>
    <p:sldId id="698" r:id="rId442"/>
    <p:sldId id="699" r:id="rId443"/>
    <p:sldId id="700" r:id="rId444"/>
    <p:sldId id="701" r:id="rId445"/>
    <p:sldId id="702" r:id="rId446"/>
    <p:sldId id="703" r:id="rId447"/>
    <p:sldId id="704" r:id="rId448"/>
    <p:sldId id="705" r:id="rId449"/>
    <p:sldId id="706" r:id="rId450"/>
    <p:sldId id="707" r:id="rId451"/>
    <p:sldId id="708" r:id="rId452"/>
    <p:sldId id="709" r:id="rId453"/>
    <p:sldId id="710" r:id="rId454"/>
    <p:sldId id="711" r:id="rId455"/>
    <p:sldId id="712" r:id="rId456"/>
    <p:sldId id="713" r:id="rId457"/>
    <p:sldId id="714" r:id="rId458"/>
    <p:sldId id="715" r:id="rId459"/>
    <p:sldId id="716" r:id="rId460"/>
    <p:sldId id="717" r:id="rId461"/>
    <p:sldId id="718" r:id="rId462"/>
    <p:sldId id="719" r:id="rId463"/>
    <p:sldId id="720" r:id="rId464"/>
    <p:sldId id="721" r:id="rId465"/>
    <p:sldId id="722" r:id="rId466"/>
    <p:sldId id="723" r:id="rId467"/>
    <p:sldId id="724" r:id="rId468"/>
    <p:sldId id="725" r:id="rId469"/>
    <p:sldId id="726" r:id="rId470"/>
    <p:sldId id="727" r:id="rId471"/>
    <p:sldId id="728" r:id="rId472"/>
    <p:sldId id="729" r:id="rId473"/>
    <p:sldId id="730" r:id="rId474"/>
    <p:sldId id="731" r:id="rId475"/>
    <p:sldId id="732" r:id="rId476"/>
    <p:sldId id="733" r:id="rId477"/>
    <p:sldId id="734" r:id="rId478"/>
    <p:sldId id="735" r:id="rId479"/>
    <p:sldId id="736" r:id="rId480"/>
    <p:sldId id="737" r:id="rId481"/>
    <p:sldId id="738" r:id="rId482"/>
    <p:sldId id="739" r:id="rId483"/>
    <p:sldId id="740" r:id="rId484"/>
    <p:sldId id="741" r:id="rId485"/>
    <p:sldId id="742" r:id="rId486"/>
    <p:sldId id="743" r:id="rId487"/>
    <p:sldId id="744" r:id="rId488"/>
    <p:sldId id="745" r:id="rId489"/>
    <p:sldId id="746" r:id="rId490"/>
    <p:sldId id="747" r:id="rId491"/>
    <p:sldId id="748" r:id="rId492"/>
    <p:sldId id="749" r:id="rId493"/>
    <p:sldId id="750" r:id="rId494"/>
    <p:sldId id="751" r:id="rId495"/>
    <p:sldId id="752" r:id="rId496"/>
    <p:sldId id="753" r:id="rId497"/>
    <p:sldId id="754" r:id="rId498"/>
    <p:sldId id="755" r:id="rId499"/>
    <p:sldId id="756" r:id="rId500"/>
    <p:sldId id="757" r:id="rId501"/>
    <p:sldId id="758" r:id="rId502"/>
    <p:sldId id="759" r:id="rId503"/>
    <p:sldId id="760" r:id="rId504"/>
    <p:sldId id="761" r:id="rId505"/>
    <p:sldId id="762" r:id="rId506"/>
    <p:sldId id="763" r:id="rId507"/>
    <p:sldId id="764" r:id="rId508"/>
    <p:sldId id="765" r:id="rId509"/>
    <p:sldId id="766" r:id="rId510"/>
    <p:sldId id="767" r:id="rId511"/>
    <p:sldId id="768" r:id="rId512"/>
    <p:sldId id="769" r:id="rId513"/>
    <p:sldId id="770" r:id="rId514"/>
    <p:sldId id="771" r:id="rId515"/>
    <p:sldId id="772" r:id="rId516"/>
    <p:sldId id="773" r:id="rId517"/>
    <p:sldId id="774" r:id="rId518"/>
    <p:sldId id="775" r:id="rId519"/>
    <p:sldId id="776" r:id="rId520"/>
    <p:sldId id="777" r:id="rId521"/>
    <p:sldId id="778" r:id="rId522"/>
    <p:sldId id="779" r:id="rId523"/>
    <p:sldId id="780" r:id="rId524"/>
    <p:sldId id="781" r:id="rId525"/>
    <p:sldId id="782" r:id="rId526"/>
    <p:sldId id="783" r:id="rId527"/>
    <p:sldId id="784" r:id="rId528"/>
    <p:sldId id="785" r:id="rId529"/>
    <p:sldId id="786" r:id="rId530"/>
    <p:sldId id="787" r:id="rId531"/>
    <p:sldId id="788" r:id="rId532"/>
    <p:sldId id="789" r:id="rId533"/>
    <p:sldId id="790" r:id="rId534"/>
    <p:sldId id="791" r:id="rId535"/>
    <p:sldId id="792" r:id="rId536"/>
    <p:sldId id="793" r:id="rId537"/>
    <p:sldId id="794" r:id="rId538"/>
    <p:sldId id="795" r:id="rId539"/>
    <p:sldId id="796" r:id="rId540"/>
    <p:sldId id="797" r:id="rId541"/>
    <p:sldId id="798" r:id="rId542"/>
    <p:sldId id="799" r:id="rId543"/>
    <p:sldId id="800" r:id="rId544"/>
    <p:sldId id="801" r:id="rId545"/>
    <p:sldId id="802" r:id="rId546"/>
    <p:sldId id="803" r:id="rId547"/>
    <p:sldId id="804" r:id="rId548"/>
    <p:sldId id="805" r:id="rId549"/>
    <p:sldId id="806" r:id="rId550"/>
    <p:sldId id="807" r:id="rId551"/>
    <p:sldId id="808" r:id="rId552"/>
    <p:sldId id="809" r:id="rId553"/>
    <p:sldId id="810" r:id="rId554"/>
    <p:sldId id="811" r:id="rId555"/>
    <p:sldId id="812" r:id="rId556"/>
    <p:sldId id="813" r:id="rId557"/>
    <p:sldId id="814" r:id="rId558"/>
    <p:sldId id="815" r:id="rId559"/>
    <p:sldId id="816" r:id="rId560"/>
    <p:sldId id="817" r:id="rId561"/>
    <p:sldId id="818" r:id="rId562"/>
    <p:sldId id="819" r:id="rId563"/>
    <p:sldId id="350" r:id="rId564"/>
    <p:sldId id="351" r:id="rId56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66" Type="http://schemas.openxmlformats.org/officeDocument/2006/relationships/slide" Target="slides/slide365.xml"/><Relationship Id="rId531" Type="http://schemas.openxmlformats.org/officeDocument/2006/relationships/slide" Target="slides/slide530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433" Type="http://schemas.openxmlformats.org/officeDocument/2006/relationships/slide" Target="slides/slide432.xml"/><Relationship Id="rId268" Type="http://schemas.openxmlformats.org/officeDocument/2006/relationships/slide" Target="slides/slide267.xml"/><Relationship Id="rId475" Type="http://schemas.openxmlformats.org/officeDocument/2006/relationships/slide" Target="slides/slide474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335" Type="http://schemas.openxmlformats.org/officeDocument/2006/relationships/slide" Target="slides/slide334.xml"/><Relationship Id="rId377" Type="http://schemas.openxmlformats.org/officeDocument/2006/relationships/slide" Target="slides/slide376.xml"/><Relationship Id="rId500" Type="http://schemas.openxmlformats.org/officeDocument/2006/relationships/slide" Target="slides/slide499.xml"/><Relationship Id="rId542" Type="http://schemas.openxmlformats.org/officeDocument/2006/relationships/slide" Target="slides/slide541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402" Type="http://schemas.openxmlformats.org/officeDocument/2006/relationships/slide" Target="slides/slide401.xml"/><Relationship Id="rId279" Type="http://schemas.openxmlformats.org/officeDocument/2006/relationships/slide" Target="slides/slide278.xml"/><Relationship Id="rId444" Type="http://schemas.openxmlformats.org/officeDocument/2006/relationships/slide" Target="slides/slide443.xml"/><Relationship Id="rId486" Type="http://schemas.openxmlformats.org/officeDocument/2006/relationships/slide" Target="slides/slide485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46" Type="http://schemas.openxmlformats.org/officeDocument/2006/relationships/slide" Target="slides/slide345.xml"/><Relationship Id="rId388" Type="http://schemas.openxmlformats.org/officeDocument/2006/relationships/slide" Target="slides/slide387.xml"/><Relationship Id="rId511" Type="http://schemas.openxmlformats.org/officeDocument/2006/relationships/slide" Target="slides/slide510.xml"/><Relationship Id="rId553" Type="http://schemas.openxmlformats.org/officeDocument/2006/relationships/slide" Target="slides/slide552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413" Type="http://schemas.openxmlformats.org/officeDocument/2006/relationships/slide" Target="slides/slide412.xml"/><Relationship Id="rId248" Type="http://schemas.openxmlformats.org/officeDocument/2006/relationships/slide" Target="slides/slide247.xml"/><Relationship Id="rId455" Type="http://schemas.openxmlformats.org/officeDocument/2006/relationships/slide" Target="slides/slide454.xml"/><Relationship Id="rId497" Type="http://schemas.openxmlformats.org/officeDocument/2006/relationships/slide" Target="slides/slide496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357" Type="http://schemas.openxmlformats.org/officeDocument/2006/relationships/slide" Target="slides/slide356.xml"/><Relationship Id="rId522" Type="http://schemas.openxmlformats.org/officeDocument/2006/relationships/slide" Target="slides/slide521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399" Type="http://schemas.openxmlformats.org/officeDocument/2006/relationships/slide" Target="slides/slide398.xml"/><Relationship Id="rId564" Type="http://schemas.openxmlformats.org/officeDocument/2006/relationships/slide" Target="slides/slide563.xml"/><Relationship Id="rId259" Type="http://schemas.openxmlformats.org/officeDocument/2006/relationships/slide" Target="slides/slide258.xml"/><Relationship Id="rId424" Type="http://schemas.openxmlformats.org/officeDocument/2006/relationships/slide" Target="slides/slide423.xml"/><Relationship Id="rId466" Type="http://schemas.openxmlformats.org/officeDocument/2006/relationships/slide" Target="slides/slide46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slide" Target="slides/slide325.xml"/><Relationship Id="rId533" Type="http://schemas.openxmlformats.org/officeDocument/2006/relationships/slide" Target="slides/slide532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368" Type="http://schemas.openxmlformats.org/officeDocument/2006/relationships/slide" Target="slides/slide367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435" Type="http://schemas.openxmlformats.org/officeDocument/2006/relationships/slide" Target="slides/slide434.xml"/><Relationship Id="rId477" Type="http://schemas.openxmlformats.org/officeDocument/2006/relationships/slide" Target="slides/slide476.xml"/><Relationship Id="rId281" Type="http://schemas.openxmlformats.org/officeDocument/2006/relationships/slide" Target="slides/slide280.xml"/><Relationship Id="rId337" Type="http://schemas.openxmlformats.org/officeDocument/2006/relationships/slide" Target="slides/slide336.xml"/><Relationship Id="rId502" Type="http://schemas.openxmlformats.org/officeDocument/2006/relationships/slide" Target="slides/slide501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379" Type="http://schemas.openxmlformats.org/officeDocument/2006/relationships/slide" Target="slides/slide378.xml"/><Relationship Id="rId544" Type="http://schemas.openxmlformats.org/officeDocument/2006/relationships/slide" Target="slides/slide543.xml"/><Relationship Id="rId7" Type="http://schemas.openxmlformats.org/officeDocument/2006/relationships/slide" Target="slides/slide6.xml"/><Relationship Id="rId183" Type="http://schemas.openxmlformats.org/officeDocument/2006/relationships/slide" Target="slides/slide182.xml"/><Relationship Id="rId239" Type="http://schemas.openxmlformats.org/officeDocument/2006/relationships/slide" Target="slides/slide238.xml"/><Relationship Id="rId390" Type="http://schemas.openxmlformats.org/officeDocument/2006/relationships/slide" Target="slides/slide389.xml"/><Relationship Id="rId404" Type="http://schemas.openxmlformats.org/officeDocument/2006/relationships/slide" Target="slides/slide403.xml"/><Relationship Id="rId446" Type="http://schemas.openxmlformats.org/officeDocument/2006/relationships/slide" Target="slides/slide445.xml"/><Relationship Id="rId250" Type="http://schemas.openxmlformats.org/officeDocument/2006/relationships/slide" Target="slides/slide249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488" Type="http://schemas.openxmlformats.org/officeDocument/2006/relationships/slide" Target="slides/slide487.xml"/><Relationship Id="rId45" Type="http://schemas.openxmlformats.org/officeDocument/2006/relationships/slide" Target="slides/slide44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348" Type="http://schemas.openxmlformats.org/officeDocument/2006/relationships/slide" Target="slides/slide347.xml"/><Relationship Id="rId513" Type="http://schemas.openxmlformats.org/officeDocument/2006/relationships/slide" Target="slides/slide512.xml"/><Relationship Id="rId555" Type="http://schemas.openxmlformats.org/officeDocument/2006/relationships/slide" Target="slides/slide554.xml"/><Relationship Id="rId152" Type="http://schemas.openxmlformats.org/officeDocument/2006/relationships/slide" Target="slides/slide151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415" Type="http://schemas.openxmlformats.org/officeDocument/2006/relationships/slide" Target="slides/slide414.xml"/><Relationship Id="rId457" Type="http://schemas.openxmlformats.org/officeDocument/2006/relationships/slide" Target="slides/slide456.xml"/><Relationship Id="rId261" Type="http://schemas.openxmlformats.org/officeDocument/2006/relationships/slide" Target="slides/slide260.xml"/><Relationship Id="rId499" Type="http://schemas.openxmlformats.org/officeDocument/2006/relationships/slide" Target="slides/slide498.xml"/><Relationship Id="rId14" Type="http://schemas.openxmlformats.org/officeDocument/2006/relationships/slide" Target="slides/slide13.xml"/><Relationship Id="rId56" Type="http://schemas.openxmlformats.org/officeDocument/2006/relationships/slide" Target="slides/slide55.xml"/><Relationship Id="rId317" Type="http://schemas.openxmlformats.org/officeDocument/2006/relationships/slide" Target="slides/slide316.xml"/><Relationship Id="rId359" Type="http://schemas.openxmlformats.org/officeDocument/2006/relationships/slide" Target="slides/slide358.xml"/><Relationship Id="rId524" Type="http://schemas.openxmlformats.org/officeDocument/2006/relationships/slide" Target="slides/slide523.xml"/><Relationship Id="rId566" Type="http://schemas.openxmlformats.org/officeDocument/2006/relationships/presProps" Target="presProps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63" Type="http://schemas.openxmlformats.org/officeDocument/2006/relationships/slide" Target="slides/slide162.xml"/><Relationship Id="rId219" Type="http://schemas.openxmlformats.org/officeDocument/2006/relationships/slide" Target="slides/slide218.xml"/><Relationship Id="rId370" Type="http://schemas.openxmlformats.org/officeDocument/2006/relationships/slide" Target="slides/slide369.xml"/><Relationship Id="rId426" Type="http://schemas.openxmlformats.org/officeDocument/2006/relationships/slide" Target="slides/slide425.xml"/><Relationship Id="rId230" Type="http://schemas.openxmlformats.org/officeDocument/2006/relationships/slide" Target="slides/slide229.xml"/><Relationship Id="rId468" Type="http://schemas.openxmlformats.org/officeDocument/2006/relationships/slide" Target="slides/slide467.xml"/><Relationship Id="rId25" Type="http://schemas.openxmlformats.org/officeDocument/2006/relationships/slide" Target="slides/slide24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328" Type="http://schemas.openxmlformats.org/officeDocument/2006/relationships/slide" Target="slides/slide327.xml"/><Relationship Id="rId535" Type="http://schemas.openxmlformats.org/officeDocument/2006/relationships/slide" Target="slides/slide534.xml"/><Relationship Id="rId132" Type="http://schemas.openxmlformats.org/officeDocument/2006/relationships/slide" Target="slides/slide131.xml"/><Relationship Id="rId174" Type="http://schemas.openxmlformats.org/officeDocument/2006/relationships/slide" Target="slides/slide173.xml"/><Relationship Id="rId381" Type="http://schemas.openxmlformats.org/officeDocument/2006/relationships/slide" Target="slides/slide380.xml"/><Relationship Id="rId241" Type="http://schemas.openxmlformats.org/officeDocument/2006/relationships/slide" Target="slides/slide240.xml"/><Relationship Id="rId437" Type="http://schemas.openxmlformats.org/officeDocument/2006/relationships/slide" Target="slides/slide436.xml"/><Relationship Id="rId479" Type="http://schemas.openxmlformats.org/officeDocument/2006/relationships/slide" Target="slides/slide478.xml"/><Relationship Id="rId36" Type="http://schemas.openxmlformats.org/officeDocument/2006/relationships/slide" Target="slides/slide35.xml"/><Relationship Id="rId283" Type="http://schemas.openxmlformats.org/officeDocument/2006/relationships/slide" Target="slides/slide282.xml"/><Relationship Id="rId339" Type="http://schemas.openxmlformats.org/officeDocument/2006/relationships/slide" Target="slides/slide338.xml"/><Relationship Id="rId490" Type="http://schemas.openxmlformats.org/officeDocument/2006/relationships/slide" Target="slides/slide489.xml"/><Relationship Id="rId504" Type="http://schemas.openxmlformats.org/officeDocument/2006/relationships/slide" Target="slides/slide503.xml"/><Relationship Id="rId546" Type="http://schemas.openxmlformats.org/officeDocument/2006/relationships/slide" Target="slides/slide545.xml"/><Relationship Id="rId78" Type="http://schemas.openxmlformats.org/officeDocument/2006/relationships/slide" Target="slides/slide77.xml"/><Relationship Id="rId101" Type="http://schemas.openxmlformats.org/officeDocument/2006/relationships/slide" Target="slides/slide100.xml"/><Relationship Id="rId143" Type="http://schemas.openxmlformats.org/officeDocument/2006/relationships/slide" Target="slides/slide142.xml"/><Relationship Id="rId185" Type="http://schemas.openxmlformats.org/officeDocument/2006/relationships/slide" Target="slides/slide184.xml"/><Relationship Id="rId350" Type="http://schemas.openxmlformats.org/officeDocument/2006/relationships/slide" Target="slides/slide349.xml"/><Relationship Id="rId406" Type="http://schemas.openxmlformats.org/officeDocument/2006/relationships/slide" Target="slides/slide405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392" Type="http://schemas.openxmlformats.org/officeDocument/2006/relationships/slide" Target="slides/slide391.xml"/><Relationship Id="rId427" Type="http://schemas.openxmlformats.org/officeDocument/2006/relationships/slide" Target="slides/slide426.xml"/><Relationship Id="rId448" Type="http://schemas.openxmlformats.org/officeDocument/2006/relationships/slide" Target="slides/slide447.xml"/><Relationship Id="rId469" Type="http://schemas.openxmlformats.org/officeDocument/2006/relationships/slide" Target="slides/slide468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80" Type="http://schemas.openxmlformats.org/officeDocument/2006/relationships/slide" Target="slides/slide479.xml"/><Relationship Id="rId515" Type="http://schemas.openxmlformats.org/officeDocument/2006/relationships/slide" Target="slides/slide514.xml"/><Relationship Id="rId536" Type="http://schemas.openxmlformats.org/officeDocument/2006/relationships/slide" Target="slides/slide53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361" Type="http://schemas.openxmlformats.org/officeDocument/2006/relationships/slide" Target="slides/slide360.xml"/><Relationship Id="rId557" Type="http://schemas.openxmlformats.org/officeDocument/2006/relationships/slide" Target="slides/slide556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382" Type="http://schemas.openxmlformats.org/officeDocument/2006/relationships/slide" Target="slides/slide381.xml"/><Relationship Id="rId417" Type="http://schemas.openxmlformats.org/officeDocument/2006/relationships/slide" Target="slides/slide416.xml"/><Relationship Id="rId438" Type="http://schemas.openxmlformats.org/officeDocument/2006/relationships/slide" Target="slides/slide437.xml"/><Relationship Id="rId459" Type="http://schemas.openxmlformats.org/officeDocument/2006/relationships/slide" Target="slides/slide458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470" Type="http://schemas.openxmlformats.org/officeDocument/2006/relationships/slide" Target="slides/slide469.xml"/><Relationship Id="rId491" Type="http://schemas.openxmlformats.org/officeDocument/2006/relationships/slide" Target="slides/slide490.xml"/><Relationship Id="rId505" Type="http://schemas.openxmlformats.org/officeDocument/2006/relationships/slide" Target="slides/slide504.xml"/><Relationship Id="rId526" Type="http://schemas.openxmlformats.org/officeDocument/2006/relationships/slide" Target="slides/slide52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547" Type="http://schemas.openxmlformats.org/officeDocument/2006/relationships/slide" Target="slides/slide546.xml"/><Relationship Id="rId568" Type="http://schemas.openxmlformats.org/officeDocument/2006/relationships/theme" Target="theme/theme1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372" Type="http://schemas.openxmlformats.org/officeDocument/2006/relationships/slide" Target="slides/slide371.xml"/><Relationship Id="rId393" Type="http://schemas.openxmlformats.org/officeDocument/2006/relationships/slide" Target="slides/slide392.xml"/><Relationship Id="rId407" Type="http://schemas.openxmlformats.org/officeDocument/2006/relationships/slide" Target="slides/slide406.xml"/><Relationship Id="rId428" Type="http://schemas.openxmlformats.org/officeDocument/2006/relationships/slide" Target="slides/slide427.xml"/><Relationship Id="rId449" Type="http://schemas.openxmlformats.org/officeDocument/2006/relationships/slide" Target="slides/slide448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460" Type="http://schemas.openxmlformats.org/officeDocument/2006/relationships/slide" Target="slides/slide459.xml"/><Relationship Id="rId481" Type="http://schemas.openxmlformats.org/officeDocument/2006/relationships/slide" Target="slides/slide480.xml"/><Relationship Id="rId516" Type="http://schemas.openxmlformats.org/officeDocument/2006/relationships/slide" Target="slides/slide51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537" Type="http://schemas.openxmlformats.org/officeDocument/2006/relationships/slide" Target="slides/slide536.xml"/><Relationship Id="rId558" Type="http://schemas.openxmlformats.org/officeDocument/2006/relationships/slide" Target="slides/slide557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362" Type="http://schemas.openxmlformats.org/officeDocument/2006/relationships/slide" Target="slides/slide361.xml"/><Relationship Id="rId383" Type="http://schemas.openxmlformats.org/officeDocument/2006/relationships/slide" Target="slides/slide382.xml"/><Relationship Id="rId418" Type="http://schemas.openxmlformats.org/officeDocument/2006/relationships/slide" Target="slides/slide417.xml"/><Relationship Id="rId439" Type="http://schemas.openxmlformats.org/officeDocument/2006/relationships/slide" Target="slides/slide438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450" Type="http://schemas.openxmlformats.org/officeDocument/2006/relationships/slide" Target="slides/slide449.xml"/><Relationship Id="rId471" Type="http://schemas.openxmlformats.org/officeDocument/2006/relationships/slide" Target="slides/slide470.xml"/><Relationship Id="rId506" Type="http://schemas.openxmlformats.org/officeDocument/2006/relationships/slide" Target="slides/slide50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492" Type="http://schemas.openxmlformats.org/officeDocument/2006/relationships/slide" Target="slides/slide491.xml"/><Relationship Id="rId527" Type="http://schemas.openxmlformats.org/officeDocument/2006/relationships/slide" Target="slides/slide526.xml"/><Relationship Id="rId548" Type="http://schemas.openxmlformats.org/officeDocument/2006/relationships/slide" Target="slides/slide547.xml"/><Relationship Id="rId569" Type="http://schemas.openxmlformats.org/officeDocument/2006/relationships/tableStyles" Target="tableStyles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352" Type="http://schemas.openxmlformats.org/officeDocument/2006/relationships/slide" Target="slides/slide351.xml"/><Relationship Id="rId373" Type="http://schemas.openxmlformats.org/officeDocument/2006/relationships/slide" Target="slides/slide372.xml"/><Relationship Id="rId394" Type="http://schemas.openxmlformats.org/officeDocument/2006/relationships/slide" Target="slides/slide393.xml"/><Relationship Id="rId408" Type="http://schemas.openxmlformats.org/officeDocument/2006/relationships/slide" Target="slides/slide407.xml"/><Relationship Id="rId429" Type="http://schemas.openxmlformats.org/officeDocument/2006/relationships/slide" Target="slides/slide428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440" Type="http://schemas.openxmlformats.org/officeDocument/2006/relationships/slide" Target="slides/slide439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461" Type="http://schemas.openxmlformats.org/officeDocument/2006/relationships/slide" Target="slides/slide460.xml"/><Relationship Id="rId482" Type="http://schemas.openxmlformats.org/officeDocument/2006/relationships/slide" Target="slides/slide481.xml"/><Relationship Id="rId517" Type="http://schemas.openxmlformats.org/officeDocument/2006/relationships/slide" Target="slides/slide516.xml"/><Relationship Id="rId538" Type="http://schemas.openxmlformats.org/officeDocument/2006/relationships/slide" Target="slides/slide537.xml"/><Relationship Id="rId559" Type="http://schemas.openxmlformats.org/officeDocument/2006/relationships/slide" Target="slides/slide558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slide" Target="slides/slide362.xml"/><Relationship Id="rId384" Type="http://schemas.openxmlformats.org/officeDocument/2006/relationships/slide" Target="slides/slide383.xml"/><Relationship Id="rId419" Type="http://schemas.openxmlformats.org/officeDocument/2006/relationships/slide" Target="slides/slide418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430" Type="http://schemas.openxmlformats.org/officeDocument/2006/relationships/slide" Target="slides/slide429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451" Type="http://schemas.openxmlformats.org/officeDocument/2006/relationships/slide" Target="slides/slide450.xml"/><Relationship Id="rId472" Type="http://schemas.openxmlformats.org/officeDocument/2006/relationships/slide" Target="slides/slide471.xml"/><Relationship Id="rId493" Type="http://schemas.openxmlformats.org/officeDocument/2006/relationships/slide" Target="slides/slide492.xml"/><Relationship Id="rId507" Type="http://schemas.openxmlformats.org/officeDocument/2006/relationships/slide" Target="slides/slide506.xml"/><Relationship Id="rId528" Type="http://schemas.openxmlformats.org/officeDocument/2006/relationships/slide" Target="slides/slide527.xml"/><Relationship Id="rId549" Type="http://schemas.openxmlformats.org/officeDocument/2006/relationships/slide" Target="slides/slide54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374" Type="http://schemas.openxmlformats.org/officeDocument/2006/relationships/slide" Target="slides/slide373.xml"/><Relationship Id="rId395" Type="http://schemas.openxmlformats.org/officeDocument/2006/relationships/slide" Target="slides/slide394.xml"/><Relationship Id="rId409" Type="http://schemas.openxmlformats.org/officeDocument/2006/relationships/slide" Target="slides/slide408.xml"/><Relationship Id="rId560" Type="http://schemas.openxmlformats.org/officeDocument/2006/relationships/slide" Target="slides/slide559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420" Type="http://schemas.openxmlformats.org/officeDocument/2006/relationships/slide" Target="slides/slide419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41" Type="http://schemas.openxmlformats.org/officeDocument/2006/relationships/slide" Target="slides/slide440.xml"/><Relationship Id="rId462" Type="http://schemas.openxmlformats.org/officeDocument/2006/relationships/slide" Target="slides/slide461.xml"/><Relationship Id="rId483" Type="http://schemas.openxmlformats.org/officeDocument/2006/relationships/slide" Target="slides/slide482.xml"/><Relationship Id="rId518" Type="http://schemas.openxmlformats.org/officeDocument/2006/relationships/slide" Target="slides/slide517.xml"/><Relationship Id="rId539" Type="http://schemas.openxmlformats.org/officeDocument/2006/relationships/slide" Target="slides/slide53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slide" Target="slides/slide363.xml"/><Relationship Id="rId550" Type="http://schemas.openxmlformats.org/officeDocument/2006/relationships/slide" Target="slides/slide549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385" Type="http://schemas.openxmlformats.org/officeDocument/2006/relationships/slide" Target="slides/slide384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410" Type="http://schemas.openxmlformats.org/officeDocument/2006/relationships/slide" Target="slides/slide409.xml"/><Relationship Id="rId431" Type="http://schemas.openxmlformats.org/officeDocument/2006/relationships/slide" Target="slides/slide430.xml"/><Relationship Id="rId452" Type="http://schemas.openxmlformats.org/officeDocument/2006/relationships/slide" Target="slides/slide451.xml"/><Relationship Id="rId473" Type="http://schemas.openxmlformats.org/officeDocument/2006/relationships/slide" Target="slides/slide472.xml"/><Relationship Id="rId494" Type="http://schemas.openxmlformats.org/officeDocument/2006/relationships/slide" Target="slides/slide493.xml"/><Relationship Id="rId508" Type="http://schemas.openxmlformats.org/officeDocument/2006/relationships/slide" Target="slides/slide507.xml"/><Relationship Id="rId529" Type="http://schemas.openxmlformats.org/officeDocument/2006/relationships/slide" Target="slides/slide528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40" Type="http://schemas.openxmlformats.org/officeDocument/2006/relationships/slide" Target="slides/slide539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75" Type="http://schemas.openxmlformats.org/officeDocument/2006/relationships/slide" Target="slides/slide374.xml"/><Relationship Id="rId396" Type="http://schemas.openxmlformats.org/officeDocument/2006/relationships/slide" Target="slides/slide395.xml"/><Relationship Id="rId561" Type="http://schemas.openxmlformats.org/officeDocument/2006/relationships/slide" Target="slides/slide560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400" Type="http://schemas.openxmlformats.org/officeDocument/2006/relationships/slide" Target="slides/slide399.xml"/><Relationship Id="rId421" Type="http://schemas.openxmlformats.org/officeDocument/2006/relationships/slide" Target="slides/slide420.xml"/><Relationship Id="rId442" Type="http://schemas.openxmlformats.org/officeDocument/2006/relationships/slide" Target="slides/slide441.xml"/><Relationship Id="rId463" Type="http://schemas.openxmlformats.org/officeDocument/2006/relationships/slide" Target="slides/slide462.xml"/><Relationship Id="rId484" Type="http://schemas.openxmlformats.org/officeDocument/2006/relationships/slide" Target="slides/slide483.xml"/><Relationship Id="rId519" Type="http://schemas.openxmlformats.org/officeDocument/2006/relationships/slide" Target="slides/slide518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530" Type="http://schemas.openxmlformats.org/officeDocument/2006/relationships/slide" Target="slides/slide529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slide" Target="slides/slide364.xml"/><Relationship Id="rId386" Type="http://schemas.openxmlformats.org/officeDocument/2006/relationships/slide" Target="slides/slide385.xml"/><Relationship Id="rId551" Type="http://schemas.openxmlformats.org/officeDocument/2006/relationships/slide" Target="slides/slide550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411" Type="http://schemas.openxmlformats.org/officeDocument/2006/relationships/slide" Target="slides/slide410.xml"/><Relationship Id="rId432" Type="http://schemas.openxmlformats.org/officeDocument/2006/relationships/slide" Target="slides/slide431.xml"/><Relationship Id="rId453" Type="http://schemas.openxmlformats.org/officeDocument/2006/relationships/slide" Target="slides/slide452.xml"/><Relationship Id="rId474" Type="http://schemas.openxmlformats.org/officeDocument/2006/relationships/slide" Target="slides/slide473.xml"/><Relationship Id="rId509" Type="http://schemas.openxmlformats.org/officeDocument/2006/relationships/slide" Target="slides/slide508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495" Type="http://schemas.openxmlformats.org/officeDocument/2006/relationships/slide" Target="slides/slide494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334" Type="http://schemas.openxmlformats.org/officeDocument/2006/relationships/slide" Target="slides/slide333.xml"/><Relationship Id="rId355" Type="http://schemas.openxmlformats.org/officeDocument/2006/relationships/slide" Target="slides/slide354.xml"/><Relationship Id="rId376" Type="http://schemas.openxmlformats.org/officeDocument/2006/relationships/slide" Target="slides/slide375.xml"/><Relationship Id="rId397" Type="http://schemas.openxmlformats.org/officeDocument/2006/relationships/slide" Target="slides/slide396.xml"/><Relationship Id="rId520" Type="http://schemas.openxmlformats.org/officeDocument/2006/relationships/slide" Target="slides/slide519.xml"/><Relationship Id="rId541" Type="http://schemas.openxmlformats.org/officeDocument/2006/relationships/slide" Target="slides/slide540.xml"/><Relationship Id="rId562" Type="http://schemas.openxmlformats.org/officeDocument/2006/relationships/slide" Target="slides/slide561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01" Type="http://schemas.openxmlformats.org/officeDocument/2006/relationships/slide" Target="slides/slide400.xml"/><Relationship Id="rId422" Type="http://schemas.openxmlformats.org/officeDocument/2006/relationships/slide" Target="slides/slide421.xml"/><Relationship Id="rId443" Type="http://schemas.openxmlformats.org/officeDocument/2006/relationships/slide" Target="slides/slide442.xml"/><Relationship Id="rId464" Type="http://schemas.openxmlformats.org/officeDocument/2006/relationships/slide" Target="slides/slide463.xml"/><Relationship Id="rId303" Type="http://schemas.openxmlformats.org/officeDocument/2006/relationships/slide" Target="slides/slide302.xml"/><Relationship Id="rId485" Type="http://schemas.openxmlformats.org/officeDocument/2006/relationships/slide" Target="slides/slide484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345" Type="http://schemas.openxmlformats.org/officeDocument/2006/relationships/slide" Target="slides/slide344.xml"/><Relationship Id="rId387" Type="http://schemas.openxmlformats.org/officeDocument/2006/relationships/slide" Target="slides/slide386.xml"/><Relationship Id="rId510" Type="http://schemas.openxmlformats.org/officeDocument/2006/relationships/slide" Target="slides/slide509.xml"/><Relationship Id="rId552" Type="http://schemas.openxmlformats.org/officeDocument/2006/relationships/slide" Target="slides/slide551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412" Type="http://schemas.openxmlformats.org/officeDocument/2006/relationships/slide" Target="slides/slide411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454" Type="http://schemas.openxmlformats.org/officeDocument/2006/relationships/slide" Target="slides/slide453.xml"/><Relationship Id="rId496" Type="http://schemas.openxmlformats.org/officeDocument/2006/relationships/slide" Target="slides/slide495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56" Type="http://schemas.openxmlformats.org/officeDocument/2006/relationships/slide" Target="slides/slide355.xml"/><Relationship Id="rId398" Type="http://schemas.openxmlformats.org/officeDocument/2006/relationships/slide" Target="slides/slide397.xml"/><Relationship Id="rId521" Type="http://schemas.openxmlformats.org/officeDocument/2006/relationships/slide" Target="slides/slide520.xml"/><Relationship Id="rId563" Type="http://schemas.openxmlformats.org/officeDocument/2006/relationships/slide" Target="slides/slide562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423" Type="http://schemas.openxmlformats.org/officeDocument/2006/relationships/slide" Target="slides/slide422.xml"/><Relationship Id="rId258" Type="http://schemas.openxmlformats.org/officeDocument/2006/relationships/slide" Target="slides/slide257.xml"/><Relationship Id="rId465" Type="http://schemas.openxmlformats.org/officeDocument/2006/relationships/slide" Target="slides/slide464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slide" Target="slides/slide324.xml"/><Relationship Id="rId367" Type="http://schemas.openxmlformats.org/officeDocument/2006/relationships/slide" Target="slides/slide366.xml"/><Relationship Id="rId532" Type="http://schemas.openxmlformats.org/officeDocument/2006/relationships/slide" Target="slides/slide531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434" Type="http://schemas.openxmlformats.org/officeDocument/2006/relationships/slide" Target="slides/slide433.xml"/><Relationship Id="rId476" Type="http://schemas.openxmlformats.org/officeDocument/2006/relationships/slide" Target="slides/slide475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36" Type="http://schemas.openxmlformats.org/officeDocument/2006/relationships/slide" Target="slides/slide335.xml"/><Relationship Id="rId501" Type="http://schemas.openxmlformats.org/officeDocument/2006/relationships/slide" Target="slides/slide500.xml"/><Relationship Id="rId543" Type="http://schemas.openxmlformats.org/officeDocument/2006/relationships/slide" Target="slides/slide542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378" Type="http://schemas.openxmlformats.org/officeDocument/2006/relationships/slide" Target="slides/slide377.xml"/><Relationship Id="rId403" Type="http://schemas.openxmlformats.org/officeDocument/2006/relationships/slide" Target="slides/slide402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445" Type="http://schemas.openxmlformats.org/officeDocument/2006/relationships/slide" Target="slides/slide444.xml"/><Relationship Id="rId487" Type="http://schemas.openxmlformats.org/officeDocument/2006/relationships/slide" Target="slides/slide486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47" Type="http://schemas.openxmlformats.org/officeDocument/2006/relationships/slide" Target="slides/slide346.xml"/><Relationship Id="rId512" Type="http://schemas.openxmlformats.org/officeDocument/2006/relationships/slide" Target="slides/slide511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389" Type="http://schemas.openxmlformats.org/officeDocument/2006/relationships/slide" Target="slides/slide388.xml"/><Relationship Id="rId554" Type="http://schemas.openxmlformats.org/officeDocument/2006/relationships/slide" Target="slides/slide553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414" Type="http://schemas.openxmlformats.org/officeDocument/2006/relationships/slide" Target="slides/slide413.xml"/><Relationship Id="rId456" Type="http://schemas.openxmlformats.org/officeDocument/2006/relationships/slide" Target="slides/slide455.xml"/><Relationship Id="rId498" Type="http://schemas.openxmlformats.org/officeDocument/2006/relationships/slide" Target="slides/slide497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23" Type="http://schemas.openxmlformats.org/officeDocument/2006/relationships/slide" Target="slides/slide522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358" Type="http://schemas.openxmlformats.org/officeDocument/2006/relationships/slide" Target="slides/slide357.xml"/><Relationship Id="rId565" Type="http://schemas.openxmlformats.org/officeDocument/2006/relationships/slide" Target="slides/slide564.xml"/><Relationship Id="rId162" Type="http://schemas.openxmlformats.org/officeDocument/2006/relationships/slide" Target="slides/slide161.xml"/><Relationship Id="rId218" Type="http://schemas.openxmlformats.org/officeDocument/2006/relationships/slide" Target="slides/slide217.xml"/><Relationship Id="rId425" Type="http://schemas.openxmlformats.org/officeDocument/2006/relationships/slide" Target="slides/slide424.xml"/><Relationship Id="rId467" Type="http://schemas.openxmlformats.org/officeDocument/2006/relationships/slide" Target="slides/slide466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66" Type="http://schemas.openxmlformats.org/officeDocument/2006/relationships/slide" Target="slides/slide65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69" Type="http://schemas.openxmlformats.org/officeDocument/2006/relationships/slide" Target="slides/slide368.xml"/><Relationship Id="rId534" Type="http://schemas.openxmlformats.org/officeDocument/2006/relationships/slide" Target="slides/slide533.xml"/><Relationship Id="rId173" Type="http://schemas.openxmlformats.org/officeDocument/2006/relationships/slide" Target="slides/slide172.xml"/><Relationship Id="rId229" Type="http://schemas.openxmlformats.org/officeDocument/2006/relationships/slide" Target="slides/slide228.xml"/><Relationship Id="rId380" Type="http://schemas.openxmlformats.org/officeDocument/2006/relationships/slide" Target="slides/slide379.xml"/><Relationship Id="rId436" Type="http://schemas.openxmlformats.org/officeDocument/2006/relationships/slide" Target="slides/slide435.xml"/><Relationship Id="rId240" Type="http://schemas.openxmlformats.org/officeDocument/2006/relationships/slide" Target="slides/slide239.xml"/><Relationship Id="rId478" Type="http://schemas.openxmlformats.org/officeDocument/2006/relationships/slide" Target="slides/slide477.xml"/><Relationship Id="rId35" Type="http://schemas.openxmlformats.org/officeDocument/2006/relationships/slide" Target="slides/slide34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38" Type="http://schemas.openxmlformats.org/officeDocument/2006/relationships/slide" Target="slides/slide337.xml"/><Relationship Id="rId503" Type="http://schemas.openxmlformats.org/officeDocument/2006/relationships/slide" Target="slides/slide502.xml"/><Relationship Id="rId545" Type="http://schemas.openxmlformats.org/officeDocument/2006/relationships/slide" Target="slides/slide544.xml"/><Relationship Id="rId8" Type="http://schemas.openxmlformats.org/officeDocument/2006/relationships/slide" Target="slides/slide7.xml"/><Relationship Id="rId142" Type="http://schemas.openxmlformats.org/officeDocument/2006/relationships/slide" Target="slides/slide141.xml"/><Relationship Id="rId184" Type="http://schemas.openxmlformats.org/officeDocument/2006/relationships/slide" Target="slides/slide183.xml"/><Relationship Id="rId391" Type="http://schemas.openxmlformats.org/officeDocument/2006/relationships/slide" Target="slides/slide390.xml"/><Relationship Id="rId405" Type="http://schemas.openxmlformats.org/officeDocument/2006/relationships/slide" Target="slides/slide404.xml"/><Relationship Id="rId447" Type="http://schemas.openxmlformats.org/officeDocument/2006/relationships/slide" Target="slides/slide446.xml"/><Relationship Id="rId251" Type="http://schemas.openxmlformats.org/officeDocument/2006/relationships/slide" Target="slides/slide250.xml"/><Relationship Id="rId489" Type="http://schemas.openxmlformats.org/officeDocument/2006/relationships/slide" Target="slides/slide488.xml"/><Relationship Id="rId46" Type="http://schemas.openxmlformats.org/officeDocument/2006/relationships/slide" Target="slides/slide45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49" Type="http://schemas.openxmlformats.org/officeDocument/2006/relationships/slide" Target="slides/slide348.xml"/><Relationship Id="rId514" Type="http://schemas.openxmlformats.org/officeDocument/2006/relationships/slide" Target="slides/slide513.xml"/><Relationship Id="rId556" Type="http://schemas.openxmlformats.org/officeDocument/2006/relationships/slide" Target="slides/slide555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3" Type="http://schemas.openxmlformats.org/officeDocument/2006/relationships/slide" Target="slides/slide152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416" Type="http://schemas.openxmlformats.org/officeDocument/2006/relationships/slide" Target="slides/slide415.xml"/><Relationship Id="rId220" Type="http://schemas.openxmlformats.org/officeDocument/2006/relationships/slide" Target="slides/slide219.xml"/><Relationship Id="rId458" Type="http://schemas.openxmlformats.org/officeDocument/2006/relationships/slide" Target="slides/slide457.xml"/><Relationship Id="rId15" Type="http://schemas.openxmlformats.org/officeDocument/2006/relationships/slide" Target="slides/slide14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318" Type="http://schemas.openxmlformats.org/officeDocument/2006/relationships/slide" Target="slides/slide317.xml"/><Relationship Id="rId525" Type="http://schemas.openxmlformats.org/officeDocument/2006/relationships/slide" Target="slides/slide524.xml"/><Relationship Id="rId567" Type="http://schemas.openxmlformats.org/officeDocument/2006/relationships/viewProps" Target="viewProps.xml"/><Relationship Id="rId99" Type="http://schemas.openxmlformats.org/officeDocument/2006/relationships/slide" Target="slides/slide98.xml"/><Relationship Id="rId122" Type="http://schemas.openxmlformats.org/officeDocument/2006/relationships/slide" Target="slides/slide121.xml"/><Relationship Id="rId164" Type="http://schemas.openxmlformats.org/officeDocument/2006/relationships/slide" Target="slides/slide163.xml"/><Relationship Id="rId371" Type="http://schemas.openxmlformats.org/officeDocument/2006/relationships/slide" Target="slides/slide37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934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698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6824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883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4191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326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342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942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663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82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569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505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037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46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04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32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55369-CA54-4512-B27C-DFA58958E8B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3859A3-091A-4414-84EE-680DDF310C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3866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Christopher Israel </a:t>
            </a:r>
            <a:r>
              <a:rPr lang="es-GT" dirty="0" err="1" smtClean="0"/>
              <a:t>Henriquez</a:t>
            </a:r>
            <a:r>
              <a:rPr lang="es-GT" dirty="0" smtClean="0"/>
              <a:t> Guerrero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519777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166126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587649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329669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360429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424333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560420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59876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644516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027361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3006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327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043389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03676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946827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18435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932420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67595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671024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316193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992284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821840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3759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035070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8337771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798951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125413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24538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593953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247765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616383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199931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950481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8963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956083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392213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026580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53519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759311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629630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609165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62018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48000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753541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6830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711423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9751145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91417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664870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161173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01999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7818219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33206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23017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6909951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1094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3773640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225494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5683115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565219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9445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991538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706919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5278205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7900049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5542534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4824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00743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455796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9563031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1735547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7927050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347987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738079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8917104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4081501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57541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0082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7237273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9346381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0852481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628760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8981457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186193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9095779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4983333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7688234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68523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0857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7464991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5544710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3311450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802496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7845323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82854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8538067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9892333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1384189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5294997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6682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0394047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6376591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225095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006960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9566918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010236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9697970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718891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29680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5138811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495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 pueden mover la cabeza hasta 270 Grados 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3274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6684587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4192993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2660758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0038123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1828930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3340599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330878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452695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5294978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29751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577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5224385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4529115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4421077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5107222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298161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5734960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769922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2927205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6029446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666748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5177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432328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750057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167491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2174075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2445304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994611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7303665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3410872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12457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1764449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4762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7270585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8233394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4906883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535095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620585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9621380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8650174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8499865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5848582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8983359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061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132828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7890628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0222245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9133635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3140911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7778213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1945963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236286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7067055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2728843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0610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7877905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3230257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7355551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8403233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916929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4310469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2995601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186913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8902400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9528711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7820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8819428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7384701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286558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574626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2583760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0782120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596704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2108981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8696102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1329471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3451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8839105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3115800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6038811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000841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3290194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4455127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040687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9869998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740977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2570720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3285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0658451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0418378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2635613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0041478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4922411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1937588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8521185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3845834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7043087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581494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02554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9648256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2342543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6071705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3407412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6895670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1868040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9508982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0712255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920636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6901931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645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74025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6145948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2772724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70555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4539084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9140145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34152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5529063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2224420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9720561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602936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6870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905913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5876467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3670816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055877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6586668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815806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9511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4948049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84056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752157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88224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243283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7804879"/>
      </p:ext>
    </p:extLst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9572019"/>
      </p:ext>
    </p:extLst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300619"/>
      </p:ext>
    </p:extLst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305679"/>
      </p:ext>
    </p:extLst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905685"/>
      </p:ext>
    </p:extLst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4080602"/>
      </p:ext>
    </p:extLst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5571325"/>
      </p:ext>
    </p:extLst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669845"/>
      </p:ext>
    </p:extLst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4017578"/>
      </p:ext>
    </p:extLst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08308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379400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3180821"/>
      </p:ext>
    </p:extLst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818022"/>
      </p:ext>
    </p:extLst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6296827"/>
      </p:ext>
    </p:extLst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967541"/>
      </p:ext>
    </p:extLst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2828141"/>
      </p:ext>
    </p:extLst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6411591"/>
      </p:ext>
    </p:extLst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353839"/>
      </p:ext>
    </p:extLst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432670"/>
      </p:ext>
    </p:extLst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3525566"/>
      </p:ext>
    </p:extLst>
  </p:cSld>
  <p:clrMapOvr>
    <a:masterClrMapping/>
  </p:clrMapOvr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6928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300503"/>
      </p:ext>
    </p:extLst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0396223"/>
      </p:ext>
    </p:extLst>
  </p:cSld>
  <p:clrMapOvr>
    <a:masterClrMapping/>
  </p:clrMapOvr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689854"/>
      </p:ext>
    </p:extLst>
  </p:cSld>
  <p:clrMapOvr>
    <a:masterClrMapping/>
  </p:clrMapOvr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321126"/>
      </p:ext>
    </p:extLst>
  </p:cSld>
  <p:clrMapOvr>
    <a:masterClrMapping/>
  </p:clrMapOvr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744001"/>
      </p:ext>
    </p:extLst>
  </p:cSld>
  <p:clrMapOvr>
    <a:masterClrMapping/>
  </p:clrMapOvr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988614"/>
      </p:ext>
    </p:extLst>
  </p:cSld>
  <p:clrMapOvr>
    <a:masterClrMapping/>
  </p:clrMapOvr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5868421"/>
      </p:ext>
    </p:extLst>
  </p:cSld>
  <p:clrMapOvr>
    <a:masterClrMapping/>
  </p:clrMapOvr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822654"/>
      </p:ext>
    </p:extLst>
  </p:cSld>
  <p:clrMapOvr>
    <a:masterClrMapping/>
  </p:clrMapOvr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5821451"/>
      </p:ext>
    </p:extLst>
  </p:cSld>
  <p:clrMapOvr>
    <a:masterClrMapping/>
  </p:clrMapOvr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7429867"/>
      </p:ext>
    </p:extLst>
  </p:cSld>
  <p:clrMapOvr>
    <a:masterClrMapping/>
  </p:clrMapOvr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0722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4904161"/>
      </p:ext>
    </p:extLst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4668779"/>
      </p:ext>
    </p:extLst>
  </p:cSld>
  <p:clrMapOvr>
    <a:masterClrMapping/>
  </p:clrMapOvr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5807825"/>
      </p:ext>
    </p:extLst>
  </p:cSld>
  <p:clrMapOvr>
    <a:masterClrMapping/>
  </p:clrMapOvr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9399406"/>
      </p:ext>
    </p:extLst>
  </p:cSld>
  <p:clrMapOvr>
    <a:masterClrMapping/>
  </p:clrMapOvr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4430495"/>
      </p:ext>
    </p:extLst>
  </p:cSld>
  <p:clrMapOvr>
    <a:masterClrMapping/>
  </p:clrMapOvr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3980505"/>
      </p:ext>
    </p:extLst>
  </p:cSld>
  <p:clrMapOvr>
    <a:masterClrMapping/>
  </p:clrMapOvr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876400"/>
      </p:ext>
    </p:extLst>
  </p:cSld>
  <p:clrMapOvr>
    <a:masterClrMapping/>
  </p:clrMapOvr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2943420"/>
      </p:ext>
    </p:extLst>
  </p:cSld>
  <p:clrMapOvr>
    <a:masterClrMapping/>
  </p:clrMapOvr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3316314"/>
      </p:ext>
    </p:extLst>
  </p:cSld>
  <p:clrMapOvr>
    <a:masterClrMapping/>
  </p:clrMapOvr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3111091"/>
      </p:ext>
    </p:extLst>
  </p:cSld>
  <p:clrMapOvr>
    <a:masterClrMapping/>
  </p:clrMapOvr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70857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8423463"/>
      </p:ext>
    </p:extLst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6606044"/>
      </p:ext>
    </p:extLst>
  </p:cSld>
  <p:clrMapOvr>
    <a:masterClrMapping/>
  </p:clrMapOvr>
</p:sld>
</file>

<file path=ppt/slides/slide3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135780"/>
      </p:ext>
    </p:extLst>
  </p:cSld>
  <p:clrMapOvr>
    <a:masterClrMapping/>
  </p:clrMapOvr>
</p:sld>
</file>

<file path=ppt/slides/slide3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526776"/>
      </p:ext>
    </p:extLst>
  </p:cSld>
  <p:clrMapOvr>
    <a:masterClrMapping/>
  </p:clrMapOvr>
</p:sld>
</file>

<file path=ppt/slides/slide3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2225705"/>
      </p:ext>
    </p:extLst>
  </p:cSld>
  <p:clrMapOvr>
    <a:masterClrMapping/>
  </p:clrMapOvr>
</p:sld>
</file>

<file path=ppt/slides/slide3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1325204"/>
      </p:ext>
    </p:extLst>
  </p:cSld>
  <p:clrMapOvr>
    <a:masterClrMapping/>
  </p:clrMapOvr>
</p:sld>
</file>

<file path=ppt/slides/slide3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2238283"/>
      </p:ext>
    </p:extLst>
  </p:cSld>
  <p:clrMapOvr>
    <a:masterClrMapping/>
  </p:clrMapOvr>
</p:sld>
</file>

<file path=ppt/slides/slide3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7307122"/>
      </p:ext>
    </p:extLst>
  </p:cSld>
  <p:clrMapOvr>
    <a:masterClrMapping/>
  </p:clrMapOvr>
</p:sld>
</file>

<file path=ppt/slides/slide3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2668749"/>
      </p:ext>
    </p:extLst>
  </p:cSld>
  <p:clrMapOvr>
    <a:masterClrMapping/>
  </p:clrMapOvr>
</p:sld>
</file>

<file path=ppt/slides/slide3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627006"/>
      </p:ext>
    </p:extLst>
  </p:cSld>
  <p:clrMapOvr>
    <a:masterClrMapping/>
  </p:clrMapOvr>
</p:sld>
</file>

<file path=ppt/slides/slide3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1182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8272336"/>
      </p:ext>
    </p:extLst>
  </p:cSld>
  <p:clrMapOvr>
    <a:masterClrMapping/>
  </p:clrMapOvr>
</p:sld>
</file>

<file path=ppt/slides/slide3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9959776"/>
      </p:ext>
    </p:extLst>
  </p:cSld>
  <p:clrMapOvr>
    <a:masterClrMapping/>
  </p:clrMapOvr>
</p:sld>
</file>

<file path=ppt/slides/slide3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2257710"/>
      </p:ext>
    </p:extLst>
  </p:cSld>
  <p:clrMapOvr>
    <a:masterClrMapping/>
  </p:clrMapOvr>
</p:sld>
</file>

<file path=ppt/slides/slide3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4204303"/>
      </p:ext>
    </p:extLst>
  </p:cSld>
  <p:clrMapOvr>
    <a:masterClrMapping/>
  </p:clrMapOvr>
</p:sld>
</file>

<file path=ppt/slides/slide3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798027"/>
      </p:ext>
    </p:extLst>
  </p:cSld>
  <p:clrMapOvr>
    <a:masterClrMapping/>
  </p:clrMapOvr>
</p:sld>
</file>

<file path=ppt/slides/slide3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0772373"/>
      </p:ext>
    </p:extLst>
  </p:cSld>
  <p:clrMapOvr>
    <a:masterClrMapping/>
  </p:clrMapOvr>
</p:sld>
</file>

<file path=ppt/slides/slide3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1928351"/>
      </p:ext>
    </p:extLst>
  </p:cSld>
  <p:clrMapOvr>
    <a:masterClrMapping/>
  </p:clrMapOvr>
</p:sld>
</file>

<file path=ppt/slides/slide3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4667197"/>
      </p:ext>
    </p:extLst>
  </p:cSld>
  <p:clrMapOvr>
    <a:masterClrMapping/>
  </p:clrMapOvr>
</p:sld>
</file>

<file path=ppt/slides/slide3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4879557"/>
      </p:ext>
    </p:extLst>
  </p:cSld>
  <p:clrMapOvr>
    <a:masterClrMapping/>
  </p:clrMapOvr>
</p:sld>
</file>

<file path=ppt/slides/slide3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9945904"/>
      </p:ext>
    </p:extLst>
  </p:cSld>
  <p:clrMapOvr>
    <a:masterClrMapping/>
  </p:clrMapOvr>
</p:sld>
</file>

<file path=ppt/slides/slide3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72725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9518495"/>
      </p:ext>
    </p:extLst>
  </p:cSld>
  <p:clrMapOvr>
    <a:masterClrMapping/>
  </p:clrMapOvr>
</p:sld>
</file>

<file path=ppt/slides/slide3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457268"/>
      </p:ext>
    </p:extLst>
  </p:cSld>
  <p:clrMapOvr>
    <a:masterClrMapping/>
  </p:clrMapOvr>
</p:sld>
</file>

<file path=ppt/slides/slide3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094468"/>
      </p:ext>
    </p:extLst>
  </p:cSld>
  <p:clrMapOvr>
    <a:masterClrMapping/>
  </p:clrMapOvr>
</p:sld>
</file>

<file path=ppt/slides/slide3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7536952"/>
      </p:ext>
    </p:extLst>
  </p:cSld>
  <p:clrMapOvr>
    <a:masterClrMapping/>
  </p:clrMapOvr>
</p:sld>
</file>

<file path=ppt/slides/slide3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436878"/>
      </p:ext>
    </p:extLst>
  </p:cSld>
  <p:clrMapOvr>
    <a:masterClrMapping/>
  </p:clrMapOvr>
</p:sld>
</file>

<file path=ppt/slides/slide3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4731010"/>
      </p:ext>
    </p:extLst>
  </p:cSld>
  <p:clrMapOvr>
    <a:masterClrMapping/>
  </p:clrMapOvr>
</p:sld>
</file>

<file path=ppt/slides/slide3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8550284"/>
      </p:ext>
    </p:extLst>
  </p:cSld>
  <p:clrMapOvr>
    <a:masterClrMapping/>
  </p:clrMapOvr>
</p:sld>
</file>

<file path=ppt/slides/slide3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7726940"/>
      </p:ext>
    </p:extLst>
  </p:cSld>
  <p:clrMapOvr>
    <a:masterClrMapping/>
  </p:clrMapOvr>
</p:sld>
</file>

<file path=ppt/slides/slide3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1882466"/>
      </p:ext>
    </p:extLst>
  </p:cSld>
  <p:clrMapOvr>
    <a:masterClrMapping/>
  </p:clrMapOvr>
</p:sld>
</file>

<file path=ppt/slides/slide3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6049789"/>
      </p:ext>
    </p:extLst>
  </p:cSld>
  <p:clrMapOvr>
    <a:masterClrMapping/>
  </p:clrMapOvr>
</p:sld>
</file>

<file path=ppt/slides/slide3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30400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8224420"/>
      </p:ext>
    </p:extLst>
  </p:cSld>
  <p:clrMapOvr>
    <a:masterClrMapping/>
  </p:clrMapOvr>
</p:sld>
</file>

<file path=ppt/slides/slide3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9902987"/>
      </p:ext>
    </p:extLst>
  </p:cSld>
  <p:clrMapOvr>
    <a:masterClrMapping/>
  </p:clrMapOvr>
</p:sld>
</file>

<file path=ppt/slides/slide3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529827"/>
      </p:ext>
    </p:extLst>
  </p:cSld>
  <p:clrMapOvr>
    <a:masterClrMapping/>
  </p:clrMapOvr>
</p:sld>
</file>

<file path=ppt/slides/slide3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7536542"/>
      </p:ext>
    </p:extLst>
  </p:cSld>
  <p:clrMapOvr>
    <a:masterClrMapping/>
  </p:clrMapOvr>
</p:sld>
</file>

<file path=ppt/slides/slide3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6430611"/>
      </p:ext>
    </p:extLst>
  </p:cSld>
  <p:clrMapOvr>
    <a:masterClrMapping/>
  </p:clrMapOvr>
</p:sld>
</file>

<file path=ppt/slides/slide3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9137573"/>
      </p:ext>
    </p:extLst>
  </p:cSld>
  <p:clrMapOvr>
    <a:masterClrMapping/>
  </p:clrMapOvr>
</p:sld>
</file>

<file path=ppt/slides/slide3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160986"/>
      </p:ext>
    </p:extLst>
  </p:cSld>
  <p:clrMapOvr>
    <a:masterClrMapping/>
  </p:clrMapOvr>
</p:sld>
</file>

<file path=ppt/slides/slide3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9366173"/>
      </p:ext>
    </p:extLst>
  </p:cSld>
  <p:clrMapOvr>
    <a:masterClrMapping/>
  </p:clrMapOvr>
</p:sld>
</file>

<file path=ppt/slides/slide3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633243"/>
      </p:ext>
    </p:extLst>
  </p:cSld>
  <p:clrMapOvr>
    <a:masterClrMapping/>
  </p:clrMapOvr>
</p:sld>
</file>

<file path=ppt/slides/slide3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5686468"/>
      </p:ext>
    </p:extLst>
  </p:cSld>
  <p:clrMapOvr>
    <a:masterClrMapping/>
  </p:clrMapOvr>
</p:sld>
</file>

<file path=ppt/slides/slide3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139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90013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184455"/>
      </p:ext>
    </p:extLst>
  </p:cSld>
  <p:clrMapOvr>
    <a:masterClrMapping/>
  </p:clrMapOvr>
</p:sld>
</file>

<file path=ppt/slides/slide4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785711"/>
      </p:ext>
    </p:extLst>
  </p:cSld>
  <p:clrMapOvr>
    <a:masterClrMapping/>
  </p:clrMapOvr>
</p:sld>
</file>

<file path=ppt/slides/slide4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286949"/>
      </p:ext>
    </p:extLst>
  </p:cSld>
  <p:clrMapOvr>
    <a:masterClrMapping/>
  </p:clrMapOvr>
</p:sld>
</file>

<file path=ppt/slides/slide4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5015237"/>
      </p:ext>
    </p:extLst>
  </p:cSld>
  <p:clrMapOvr>
    <a:masterClrMapping/>
  </p:clrMapOvr>
</p:sld>
</file>

<file path=ppt/slides/slide4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211265"/>
      </p:ext>
    </p:extLst>
  </p:cSld>
  <p:clrMapOvr>
    <a:masterClrMapping/>
  </p:clrMapOvr>
</p:sld>
</file>

<file path=ppt/slides/slide4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628805"/>
      </p:ext>
    </p:extLst>
  </p:cSld>
  <p:clrMapOvr>
    <a:masterClrMapping/>
  </p:clrMapOvr>
</p:sld>
</file>

<file path=ppt/slides/slide4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667956"/>
      </p:ext>
    </p:extLst>
  </p:cSld>
  <p:clrMapOvr>
    <a:masterClrMapping/>
  </p:clrMapOvr>
</p:sld>
</file>

<file path=ppt/slides/slide4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9599386"/>
      </p:ext>
    </p:extLst>
  </p:cSld>
  <p:clrMapOvr>
    <a:masterClrMapping/>
  </p:clrMapOvr>
</p:sld>
</file>

<file path=ppt/slides/slide4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497684"/>
      </p:ext>
    </p:extLst>
  </p:cSld>
  <p:clrMapOvr>
    <a:masterClrMapping/>
  </p:clrMapOvr>
</p:sld>
</file>

<file path=ppt/slides/slide4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2504677"/>
      </p:ext>
    </p:extLst>
  </p:cSld>
  <p:clrMapOvr>
    <a:masterClrMapping/>
  </p:clrMapOvr>
</p:sld>
</file>

<file path=ppt/slides/slide4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57640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5647941"/>
      </p:ext>
    </p:extLst>
  </p:cSld>
  <p:clrMapOvr>
    <a:masterClrMapping/>
  </p:clrMapOvr>
</p:sld>
</file>

<file path=ppt/slides/slide4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4514096"/>
      </p:ext>
    </p:extLst>
  </p:cSld>
  <p:clrMapOvr>
    <a:masterClrMapping/>
  </p:clrMapOvr>
</p:sld>
</file>

<file path=ppt/slides/slide4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1409223"/>
      </p:ext>
    </p:extLst>
  </p:cSld>
  <p:clrMapOvr>
    <a:masterClrMapping/>
  </p:clrMapOvr>
</p:sld>
</file>

<file path=ppt/slides/slide4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545496"/>
      </p:ext>
    </p:extLst>
  </p:cSld>
  <p:clrMapOvr>
    <a:masterClrMapping/>
  </p:clrMapOvr>
</p:sld>
</file>

<file path=ppt/slides/slide4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3586631"/>
      </p:ext>
    </p:extLst>
  </p:cSld>
  <p:clrMapOvr>
    <a:masterClrMapping/>
  </p:clrMapOvr>
</p:sld>
</file>

<file path=ppt/slides/slide4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9450150"/>
      </p:ext>
    </p:extLst>
  </p:cSld>
  <p:clrMapOvr>
    <a:masterClrMapping/>
  </p:clrMapOvr>
</p:sld>
</file>

<file path=ppt/slides/slide4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0166286"/>
      </p:ext>
    </p:extLst>
  </p:cSld>
  <p:clrMapOvr>
    <a:masterClrMapping/>
  </p:clrMapOvr>
</p:sld>
</file>

<file path=ppt/slides/slide4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336653"/>
      </p:ext>
    </p:extLst>
  </p:cSld>
  <p:clrMapOvr>
    <a:masterClrMapping/>
  </p:clrMapOvr>
</p:sld>
</file>

<file path=ppt/slides/slide4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0444228"/>
      </p:ext>
    </p:extLst>
  </p:cSld>
  <p:clrMapOvr>
    <a:masterClrMapping/>
  </p:clrMapOvr>
</p:sld>
</file>

<file path=ppt/slides/slide4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8025650"/>
      </p:ext>
    </p:extLst>
  </p:cSld>
  <p:clrMapOvr>
    <a:masterClrMapping/>
  </p:clrMapOvr>
</p:sld>
</file>

<file path=ppt/slides/slide4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1138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944066"/>
      </p:ext>
    </p:extLst>
  </p:cSld>
  <p:clrMapOvr>
    <a:masterClrMapping/>
  </p:clrMapOvr>
</p:sld>
</file>

<file path=ppt/slides/slide4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667933"/>
      </p:ext>
    </p:extLst>
  </p:cSld>
  <p:clrMapOvr>
    <a:masterClrMapping/>
  </p:clrMapOvr>
</p:sld>
</file>

<file path=ppt/slides/slide4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6775261"/>
      </p:ext>
    </p:extLst>
  </p:cSld>
  <p:clrMapOvr>
    <a:masterClrMapping/>
  </p:clrMapOvr>
</p:sld>
</file>

<file path=ppt/slides/slide4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9742435"/>
      </p:ext>
    </p:extLst>
  </p:cSld>
  <p:clrMapOvr>
    <a:masterClrMapping/>
  </p:clrMapOvr>
</p:sld>
</file>

<file path=ppt/slides/slide4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663841"/>
      </p:ext>
    </p:extLst>
  </p:cSld>
  <p:clrMapOvr>
    <a:masterClrMapping/>
  </p:clrMapOvr>
</p:sld>
</file>

<file path=ppt/slides/slide4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0657522"/>
      </p:ext>
    </p:extLst>
  </p:cSld>
  <p:clrMapOvr>
    <a:masterClrMapping/>
  </p:clrMapOvr>
</p:sld>
</file>

<file path=ppt/slides/slide4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6153448"/>
      </p:ext>
    </p:extLst>
  </p:cSld>
  <p:clrMapOvr>
    <a:masterClrMapping/>
  </p:clrMapOvr>
</p:sld>
</file>

<file path=ppt/slides/slide4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2003622"/>
      </p:ext>
    </p:extLst>
  </p:cSld>
  <p:clrMapOvr>
    <a:masterClrMapping/>
  </p:clrMapOvr>
</p:sld>
</file>

<file path=ppt/slides/slide4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9913585"/>
      </p:ext>
    </p:extLst>
  </p:cSld>
  <p:clrMapOvr>
    <a:masterClrMapping/>
  </p:clrMapOvr>
</p:sld>
</file>

<file path=ppt/slides/slide4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3773822"/>
      </p:ext>
    </p:extLst>
  </p:cSld>
  <p:clrMapOvr>
    <a:masterClrMapping/>
  </p:clrMapOvr>
</p:sld>
</file>

<file path=ppt/slides/slide4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7116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3508136"/>
      </p:ext>
    </p:extLst>
  </p:cSld>
  <p:clrMapOvr>
    <a:masterClrMapping/>
  </p:clrMapOvr>
</p:sld>
</file>

<file path=ppt/slides/slide4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7847363"/>
      </p:ext>
    </p:extLst>
  </p:cSld>
  <p:clrMapOvr>
    <a:masterClrMapping/>
  </p:clrMapOvr>
</p:sld>
</file>

<file path=ppt/slides/slide4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3581257"/>
      </p:ext>
    </p:extLst>
  </p:cSld>
  <p:clrMapOvr>
    <a:masterClrMapping/>
  </p:clrMapOvr>
</p:sld>
</file>

<file path=ppt/slides/slide4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24194"/>
      </p:ext>
    </p:extLst>
  </p:cSld>
  <p:clrMapOvr>
    <a:masterClrMapping/>
  </p:clrMapOvr>
</p:sld>
</file>

<file path=ppt/slides/slide4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7169012"/>
      </p:ext>
    </p:extLst>
  </p:cSld>
  <p:clrMapOvr>
    <a:masterClrMapping/>
  </p:clrMapOvr>
</p:sld>
</file>

<file path=ppt/slides/slide4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2627320"/>
      </p:ext>
    </p:extLst>
  </p:cSld>
  <p:clrMapOvr>
    <a:masterClrMapping/>
  </p:clrMapOvr>
</p:sld>
</file>

<file path=ppt/slides/slide4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13138"/>
      </p:ext>
    </p:extLst>
  </p:cSld>
  <p:clrMapOvr>
    <a:masterClrMapping/>
  </p:clrMapOvr>
</p:sld>
</file>

<file path=ppt/slides/slide4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5315581"/>
      </p:ext>
    </p:extLst>
  </p:cSld>
  <p:clrMapOvr>
    <a:masterClrMapping/>
  </p:clrMapOvr>
</p:sld>
</file>

<file path=ppt/slides/slide4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713862"/>
      </p:ext>
    </p:extLst>
  </p:cSld>
  <p:clrMapOvr>
    <a:masterClrMapping/>
  </p:clrMapOvr>
</p:sld>
</file>

<file path=ppt/slides/slide4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361982"/>
      </p:ext>
    </p:extLst>
  </p:cSld>
  <p:clrMapOvr>
    <a:masterClrMapping/>
  </p:clrMapOvr>
</p:sld>
</file>

<file path=ppt/slides/slide4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12918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05267"/>
      </p:ext>
    </p:extLst>
  </p:cSld>
  <p:clrMapOvr>
    <a:masterClrMapping/>
  </p:clrMapOvr>
</p:sld>
</file>

<file path=ppt/slides/slide4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6376553"/>
      </p:ext>
    </p:extLst>
  </p:cSld>
  <p:clrMapOvr>
    <a:masterClrMapping/>
  </p:clrMapOvr>
</p:sld>
</file>

<file path=ppt/slides/slide4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321658"/>
      </p:ext>
    </p:extLst>
  </p:cSld>
  <p:clrMapOvr>
    <a:masterClrMapping/>
  </p:clrMapOvr>
</p:sld>
</file>

<file path=ppt/slides/slide4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7691664"/>
      </p:ext>
    </p:extLst>
  </p:cSld>
  <p:clrMapOvr>
    <a:masterClrMapping/>
  </p:clrMapOvr>
</p:sld>
</file>

<file path=ppt/slides/slide4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7372890"/>
      </p:ext>
    </p:extLst>
  </p:cSld>
  <p:clrMapOvr>
    <a:masterClrMapping/>
  </p:clrMapOvr>
</p:sld>
</file>

<file path=ppt/slides/slide4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5436254"/>
      </p:ext>
    </p:extLst>
  </p:cSld>
  <p:clrMapOvr>
    <a:masterClrMapping/>
  </p:clrMapOvr>
</p:sld>
</file>

<file path=ppt/slides/slide4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6643025"/>
      </p:ext>
    </p:extLst>
  </p:cSld>
  <p:clrMapOvr>
    <a:masterClrMapping/>
  </p:clrMapOvr>
</p:sld>
</file>

<file path=ppt/slides/slide4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2303932"/>
      </p:ext>
    </p:extLst>
  </p:cSld>
  <p:clrMapOvr>
    <a:masterClrMapping/>
  </p:clrMapOvr>
</p:sld>
</file>

<file path=ppt/slides/slide4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038647"/>
      </p:ext>
    </p:extLst>
  </p:cSld>
  <p:clrMapOvr>
    <a:masterClrMapping/>
  </p:clrMapOvr>
</p:sld>
</file>

<file path=ppt/slides/slide4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1293646"/>
      </p:ext>
    </p:extLst>
  </p:cSld>
  <p:clrMapOvr>
    <a:masterClrMapping/>
  </p:clrMapOvr>
</p:sld>
</file>

<file path=ppt/slides/slide4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50491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3550606"/>
      </p:ext>
    </p:extLst>
  </p:cSld>
  <p:clrMapOvr>
    <a:masterClrMapping/>
  </p:clrMapOvr>
</p:sld>
</file>

<file path=ppt/slides/slide4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3630133"/>
      </p:ext>
    </p:extLst>
  </p:cSld>
  <p:clrMapOvr>
    <a:masterClrMapping/>
  </p:clrMapOvr>
</p:sld>
</file>

<file path=ppt/slides/slide4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9710456"/>
      </p:ext>
    </p:extLst>
  </p:cSld>
  <p:clrMapOvr>
    <a:masterClrMapping/>
  </p:clrMapOvr>
</p:sld>
</file>

<file path=ppt/slides/slide4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9915238"/>
      </p:ext>
    </p:extLst>
  </p:cSld>
  <p:clrMapOvr>
    <a:masterClrMapping/>
  </p:clrMapOvr>
</p:sld>
</file>

<file path=ppt/slides/slide4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8528178"/>
      </p:ext>
    </p:extLst>
  </p:cSld>
  <p:clrMapOvr>
    <a:masterClrMapping/>
  </p:clrMapOvr>
</p:sld>
</file>

<file path=ppt/slides/slide4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4920747"/>
      </p:ext>
    </p:extLst>
  </p:cSld>
  <p:clrMapOvr>
    <a:masterClrMapping/>
  </p:clrMapOvr>
</p:sld>
</file>

<file path=ppt/slides/slide4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149832"/>
      </p:ext>
    </p:extLst>
  </p:cSld>
  <p:clrMapOvr>
    <a:masterClrMapping/>
  </p:clrMapOvr>
</p:sld>
</file>

<file path=ppt/slides/slide4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9556401"/>
      </p:ext>
    </p:extLst>
  </p:cSld>
  <p:clrMapOvr>
    <a:masterClrMapping/>
  </p:clrMapOvr>
</p:sld>
</file>

<file path=ppt/slides/slide4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4204127"/>
      </p:ext>
    </p:extLst>
  </p:cSld>
  <p:clrMapOvr>
    <a:masterClrMapping/>
  </p:clrMapOvr>
</p:sld>
</file>

<file path=ppt/slides/slide4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163301"/>
      </p:ext>
    </p:extLst>
  </p:cSld>
  <p:clrMapOvr>
    <a:masterClrMapping/>
  </p:clrMapOvr>
</p:sld>
</file>

<file path=ppt/slides/slide4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14805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574204"/>
      </p:ext>
    </p:extLst>
  </p:cSld>
  <p:clrMapOvr>
    <a:masterClrMapping/>
  </p:clrMapOvr>
</p:sld>
</file>

<file path=ppt/slides/slide4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068872"/>
      </p:ext>
    </p:extLst>
  </p:cSld>
  <p:clrMapOvr>
    <a:masterClrMapping/>
  </p:clrMapOvr>
</p:sld>
</file>

<file path=ppt/slides/slide4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6778489"/>
      </p:ext>
    </p:extLst>
  </p:cSld>
  <p:clrMapOvr>
    <a:masterClrMapping/>
  </p:clrMapOvr>
</p:sld>
</file>

<file path=ppt/slides/slide4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5564252"/>
      </p:ext>
    </p:extLst>
  </p:cSld>
  <p:clrMapOvr>
    <a:masterClrMapping/>
  </p:clrMapOvr>
</p:sld>
</file>

<file path=ppt/slides/slide4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1768534"/>
      </p:ext>
    </p:extLst>
  </p:cSld>
  <p:clrMapOvr>
    <a:masterClrMapping/>
  </p:clrMapOvr>
</p:sld>
</file>

<file path=ppt/slides/slide4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9486945"/>
      </p:ext>
    </p:extLst>
  </p:cSld>
  <p:clrMapOvr>
    <a:masterClrMapping/>
  </p:clrMapOvr>
</p:sld>
</file>

<file path=ppt/slides/slide4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6884876"/>
      </p:ext>
    </p:extLst>
  </p:cSld>
  <p:clrMapOvr>
    <a:masterClrMapping/>
  </p:clrMapOvr>
</p:sld>
</file>

<file path=ppt/slides/slide4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1065748"/>
      </p:ext>
    </p:extLst>
  </p:cSld>
  <p:clrMapOvr>
    <a:masterClrMapping/>
  </p:clrMapOvr>
</p:sld>
</file>

<file path=ppt/slides/slide4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0372713"/>
      </p:ext>
    </p:extLst>
  </p:cSld>
  <p:clrMapOvr>
    <a:masterClrMapping/>
  </p:clrMapOvr>
</p:sld>
</file>

<file path=ppt/slides/slide4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7696039"/>
      </p:ext>
    </p:extLst>
  </p:cSld>
  <p:clrMapOvr>
    <a:masterClrMapping/>
  </p:clrMapOvr>
</p:sld>
</file>

<file path=ppt/slides/slide4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3671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598216"/>
      </p:ext>
    </p:extLst>
  </p:cSld>
  <p:clrMapOvr>
    <a:masterClrMapping/>
  </p:clrMapOvr>
</p:sld>
</file>

<file path=ppt/slides/slide4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9402457"/>
      </p:ext>
    </p:extLst>
  </p:cSld>
  <p:clrMapOvr>
    <a:masterClrMapping/>
  </p:clrMapOvr>
</p:sld>
</file>

<file path=ppt/slides/slide4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2519847"/>
      </p:ext>
    </p:extLst>
  </p:cSld>
  <p:clrMapOvr>
    <a:masterClrMapping/>
  </p:clrMapOvr>
</p:sld>
</file>

<file path=ppt/slides/slide4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3565237"/>
      </p:ext>
    </p:extLst>
  </p:cSld>
  <p:clrMapOvr>
    <a:masterClrMapping/>
  </p:clrMapOvr>
</p:sld>
</file>

<file path=ppt/slides/slide4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3473835"/>
      </p:ext>
    </p:extLst>
  </p:cSld>
  <p:clrMapOvr>
    <a:masterClrMapping/>
  </p:clrMapOvr>
</p:sld>
</file>

<file path=ppt/slides/slide4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3664508"/>
      </p:ext>
    </p:extLst>
  </p:cSld>
  <p:clrMapOvr>
    <a:masterClrMapping/>
  </p:clrMapOvr>
</p:sld>
</file>

<file path=ppt/slides/slide4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1844212"/>
      </p:ext>
    </p:extLst>
  </p:cSld>
  <p:clrMapOvr>
    <a:masterClrMapping/>
  </p:clrMapOvr>
</p:sld>
</file>

<file path=ppt/slides/slide4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8505096"/>
      </p:ext>
    </p:extLst>
  </p:cSld>
  <p:clrMapOvr>
    <a:masterClrMapping/>
  </p:clrMapOvr>
</p:sld>
</file>

<file path=ppt/slides/slide4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1832536"/>
      </p:ext>
    </p:extLst>
  </p:cSld>
  <p:clrMapOvr>
    <a:masterClrMapping/>
  </p:clrMapOvr>
</p:sld>
</file>

<file path=ppt/slides/slide4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6565945"/>
      </p:ext>
    </p:extLst>
  </p:cSld>
  <p:clrMapOvr>
    <a:masterClrMapping/>
  </p:clrMapOvr>
</p:sld>
</file>

<file path=ppt/slides/slide4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7704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3253025"/>
      </p:ext>
    </p:extLst>
  </p:cSld>
  <p:clrMapOvr>
    <a:masterClrMapping/>
  </p:clrMapOvr>
</p:sld>
</file>

<file path=ppt/slides/slide4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4592910"/>
      </p:ext>
    </p:extLst>
  </p:cSld>
  <p:clrMapOvr>
    <a:masterClrMapping/>
  </p:clrMapOvr>
</p:sld>
</file>

<file path=ppt/slides/slide4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9341189"/>
      </p:ext>
    </p:extLst>
  </p:cSld>
  <p:clrMapOvr>
    <a:masterClrMapping/>
  </p:clrMapOvr>
</p:sld>
</file>

<file path=ppt/slides/slide4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091989"/>
      </p:ext>
    </p:extLst>
  </p:cSld>
  <p:clrMapOvr>
    <a:masterClrMapping/>
  </p:clrMapOvr>
</p:sld>
</file>

<file path=ppt/slides/slide4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0425147"/>
      </p:ext>
    </p:extLst>
  </p:cSld>
  <p:clrMapOvr>
    <a:masterClrMapping/>
  </p:clrMapOvr>
</p:sld>
</file>

<file path=ppt/slides/slide4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2608543"/>
      </p:ext>
    </p:extLst>
  </p:cSld>
  <p:clrMapOvr>
    <a:masterClrMapping/>
  </p:clrMapOvr>
</p:sld>
</file>

<file path=ppt/slides/slide4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287629"/>
      </p:ext>
    </p:extLst>
  </p:cSld>
  <p:clrMapOvr>
    <a:masterClrMapping/>
  </p:clrMapOvr>
</p:sld>
</file>

<file path=ppt/slides/slide4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6470507"/>
      </p:ext>
    </p:extLst>
  </p:cSld>
  <p:clrMapOvr>
    <a:masterClrMapping/>
  </p:clrMapOvr>
</p:sld>
</file>

<file path=ppt/slides/slide4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36288"/>
      </p:ext>
    </p:extLst>
  </p:cSld>
  <p:clrMapOvr>
    <a:masterClrMapping/>
  </p:clrMapOvr>
</p:sld>
</file>

<file path=ppt/slides/slide4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0809504"/>
      </p:ext>
    </p:extLst>
  </p:cSld>
  <p:clrMapOvr>
    <a:masterClrMapping/>
  </p:clrMapOvr>
</p:sld>
</file>

<file path=ppt/slides/slide4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89012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184913"/>
      </p:ext>
    </p:extLst>
  </p:cSld>
  <p:clrMapOvr>
    <a:masterClrMapping/>
  </p:clrMapOvr>
</p:sld>
</file>

<file path=ppt/slides/slide4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005369"/>
      </p:ext>
    </p:extLst>
  </p:cSld>
  <p:clrMapOvr>
    <a:masterClrMapping/>
  </p:clrMapOvr>
</p:sld>
</file>

<file path=ppt/slides/slide4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003855"/>
      </p:ext>
    </p:extLst>
  </p:cSld>
  <p:clrMapOvr>
    <a:masterClrMapping/>
  </p:clrMapOvr>
</p:sld>
</file>

<file path=ppt/slides/slide4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1754171"/>
      </p:ext>
    </p:extLst>
  </p:cSld>
  <p:clrMapOvr>
    <a:masterClrMapping/>
  </p:clrMapOvr>
</p:sld>
</file>

<file path=ppt/slides/slide4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6565353"/>
      </p:ext>
    </p:extLst>
  </p:cSld>
  <p:clrMapOvr>
    <a:masterClrMapping/>
  </p:clrMapOvr>
</p:sld>
</file>

<file path=ppt/slides/slide4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1159041"/>
      </p:ext>
    </p:extLst>
  </p:cSld>
  <p:clrMapOvr>
    <a:masterClrMapping/>
  </p:clrMapOvr>
</p:sld>
</file>

<file path=ppt/slides/slide4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8739267"/>
      </p:ext>
    </p:extLst>
  </p:cSld>
  <p:clrMapOvr>
    <a:masterClrMapping/>
  </p:clrMapOvr>
</p:sld>
</file>

<file path=ppt/slides/slide4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9096005"/>
      </p:ext>
    </p:extLst>
  </p:cSld>
  <p:clrMapOvr>
    <a:masterClrMapping/>
  </p:clrMapOvr>
</p:sld>
</file>

<file path=ppt/slides/slide4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7447867"/>
      </p:ext>
    </p:extLst>
  </p:cSld>
  <p:clrMapOvr>
    <a:masterClrMapping/>
  </p:clrMapOvr>
</p:sld>
</file>

<file path=ppt/slides/slide4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0978366"/>
      </p:ext>
    </p:extLst>
  </p:cSld>
  <p:clrMapOvr>
    <a:masterClrMapping/>
  </p:clrMapOvr>
</p:sld>
</file>

<file path=ppt/slides/slide4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057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2051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113265"/>
      </p:ext>
    </p:extLst>
  </p:cSld>
  <p:clrMapOvr>
    <a:masterClrMapping/>
  </p:clrMapOvr>
</p:sld>
</file>

<file path=ppt/slides/slide5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306048"/>
      </p:ext>
    </p:extLst>
  </p:cSld>
  <p:clrMapOvr>
    <a:masterClrMapping/>
  </p:clrMapOvr>
</p:sld>
</file>

<file path=ppt/slides/slide5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7605726"/>
      </p:ext>
    </p:extLst>
  </p:cSld>
  <p:clrMapOvr>
    <a:masterClrMapping/>
  </p:clrMapOvr>
</p:sld>
</file>

<file path=ppt/slides/slide5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7969969"/>
      </p:ext>
    </p:extLst>
  </p:cSld>
  <p:clrMapOvr>
    <a:masterClrMapping/>
  </p:clrMapOvr>
</p:sld>
</file>

<file path=ppt/slides/slide5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5669878"/>
      </p:ext>
    </p:extLst>
  </p:cSld>
  <p:clrMapOvr>
    <a:masterClrMapping/>
  </p:clrMapOvr>
</p:sld>
</file>

<file path=ppt/slides/slide5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4795464"/>
      </p:ext>
    </p:extLst>
  </p:cSld>
  <p:clrMapOvr>
    <a:masterClrMapping/>
  </p:clrMapOvr>
</p:sld>
</file>

<file path=ppt/slides/slide5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7232414"/>
      </p:ext>
    </p:extLst>
  </p:cSld>
  <p:clrMapOvr>
    <a:masterClrMapping/>
  </p:clrMapOvr>
</p:sld>
</file>

<file path=ppt/slides/slide5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745114"/>
      </p:ext>
    </p:extLst>
  </p:cSld>
  <p:clrMapOvr>
    <a:masterClrMapping/>
  </p:clrMapOvr>
</p:sld>
</file>

<file path=ppt/slides/slide5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304636"/>
      </p:ext>
    </p:extLst>
  </p:cSld>
  <p:clrMapOvr>
    <a:masterClrMapping/>
  </p:clrMapOvr>
</p:sld>
</file>

<file path=ppt/slides/slide5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6751799"/>
      </p:ext>
    </p:extLst>
  </p:cSld>
  <p:clrMapOvr>
    <a:masterClrMapping/>
  </p:clrMapOvr>
</p:sld>
</file>

<file path=ppt/slides/slide5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9723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629611"/>
      </p:ext>
    </p:extLst>
  </p:cSld>
  <p:clrMapOvr>
    <a:masterClrMapping/>
  </p:clrMapOvr>
</p:sld>
</file>

<file path=ppt/slides/slide5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8852228"/>
      </p:ext>
    </p:extLst>
  </p:cSld>
  <p:clrMapOvr>
    <a:masterClrMapping/>
  </p:clrMapOvr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416633"/>
      </p:ext>
    </p:extLst>
  </p:cSld>
  <p:clrMapOvr>
    <a:masterClrMapping/>
  </p:clrMapOvr>
</p:sld>
</file>

<file path=ppt/slides/slide5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2762976"/>
      </p:ext>
    </p:extLst>
  </p:cSld>
  <p:clrMapOvr>
    <a:masterClrMapping/>
  </p:clrMapOvr>
</p:sld>
</file>

<file path=ppt/slides/slide5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7949919"/>
      </p:ext>
    </p:extLst>
  </p:cSld>
  <p:clrMapOvr>
    <a:masterClrMapping/>
  </p:clrMapOvr>
</p:sld>
</file>

<file path=ppt/slides/slide5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3277136"/>
      </p:ext>
    </p:extLst>
  </p:cSld>
  <p:clrMapOvr>
    <a:masterClrMapping/>
  </p:clrMapOvr>
</p:sld>
</file>

<file path=ppt/slides/slide5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377483"/>
      </p:ext>
    </p:extLst>
  </p:cSld>
  <p:clrMapOvr>
    <a:masterClrMapping/>
  </p:clrMapOvr>
</p:sld>
</file>

<file path=ppt/slides/slide5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696847"/>
      </p:ext>
    </p:extLst>
  </p:cSld>
  <p:clrMapOvr>
    <a:masterClrMapping/>
  </p:clrMapOvr>
</p:sld>
</file>

<file path=ppt/slides/slide5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3210222"/>
      </p:ext>
    </p:extLst>
  </p:cSld>
  <p:clrMapOvr>
    <a:masterClrMapping/>
  </p:clrMapOvr>
</p:sld>
</file>

<file path=ppt/slides/slide5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8882390"/>
      </p:ext>
    </p:extLst>
  </p:cSld>
  <p:clrMapOvr>
    <a:masterClrMapping/>
  </p:clrMapOvr>
</p:sld>
</file>

<file path=ppt/slides/slide5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9506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624352"/>
      </p:ext>
    </p:extLst>
  </p:cSld>
  <p:clrMapOvr>
    <a:masterClrMapping/>
  </p:clrMapOvr>
</p:sld>
</file>

<file path=ppt/slides/slide5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4379524"/>
      </p:ext>
    </p:extLst>
  </p:cSld>
  <p:clrMapOvr>
    <a:masterClrMapping/>
  </p:clrMapOvr>
</p:sld>
</file>

<file path=ppt/slides/slide5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69816"/>
      </p:ext>
    </p:extLst>
  </p:cSld>
  <p:clrMapOvr>
    <a:masterClrMapping/>
  </p:clrMapOvr>
</p:sld>
</file>

<file path=ppt/slides/slide5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708718"/>
      </p:ext>
    </p:extLst>
  </p:cSld>
  <p:clrMapOvr>
    <a:masterClrMapping/>
  </p:clrMapOvr>
</p:sld>
</file>

<file path=ppt/slides/slide5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7687371"/>
      </p:ext>
    </p:extLst>
  </p:cSld>
  <p:clrMapOvr>
    <a:masterClrMapping/>
  </p:clrMapOvr>
</p:sld>
</file>

<file path=ppt/slides/slide5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723431"/>
      </p:ext>
    </p:extLst>
  </p:cSld>
  <p:clrMapOvr>
    <a:masterClrMapping/>
  </p:clrMapOvr>
</p:sld>
</file>

<file path=ppt/slides/slide5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518826"/>
      </p:ext>
    </p:extLst>
  </p:cSld>
  <p:clrMapOvr>
    <a:masterClrMapping/>
  </p:clrMapOvr>
</p:sld>
</file>

<file path=ppt/slides/slide5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4138437"/>
      </p:ext>
    </p:extLst>
  </p:cSld>
  <p:clrMapOvr>
    <a:masterClrMapping/>
  </p:clrMapOvr>
</p:sld>
</file>

<file path=ppt/slides/slide5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4656337"/>
      </p:ext>
    </p:extLst>
  </p:cSld>
  <p:clrMapOvr>
    <a:masterClrMapping/>
  </p:clrMapOvr>
</p:sld>
</file>

<file path=ppt/slides/slide5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3109238"/>
      </p:ext>
    </p:extLst>
  </p:cSld>
  <p:clrMapOvr>
    <a:masterClrMapping/>
  </p:clrMapOvr>
</p:sld>
</file>

<file path=ppt/slides/slide5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21870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2663169"/>
      </p:ext>
    </p:extLst>
  </p:cSld>
  <p:clrMapOvr>
    <a:masterClrMapping/>
  </p:clrMapOvr>
</p:sld>
</file>

<file path=ppt/slides/slide5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0315931"/>
      </p:ext>
    </p:extLst>
  </p:cSld>
  <p:clrMapOvr>
    <a:masterClrMapping/>
  </p:clrMapOvr>
</p:sld>
</file>

<file path=ppt/slides/slide5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8452962"/>
      </p:ext>
    </p:extLst>
  </p:cSld>
  <p:clrMapOvr>
    <a:masterClrMapping/>
  </p:clrMapOvr>
</p:sld>
</file>

<file path=ppt/slides/slide5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7051675"/>
      </p:ext>
    </p:extLst>
  </p:cSld>
  <p:clrMapOvr>
    <a:masterClrMapping/>
  </p:clrMapOvr>
</p:sld>
</file>

<file path=ppt/slides/slide5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375511"/>
      </p:ext>
    </p:extLst>
  </p:cSld>
  <p:clrMapOvr>
    <a:masterClrMapping/>
  </p:clrMapOvr>
</p:sld>
</file>

<file path=ppt/slides/slide5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7000654"/>
      </p:ext>
    </p:extLst>
  </p:cSld>
  <p:clrMapOvr>
    <a:masterClrMapping/>
  </p:clrMapOvr>
</p:sld>
</file>

<file path=ppt/slides/slide5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964154"/>
      </p:ext>
    </p:extLst>
  </p:cSld>
  <p:clrMapOvr>
    <a:masterClrMapping/>
  </p:clrMapOvr>
</p:sld>
</file>

<file path=ppt/slides/slide5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4862971"/>
      </p:ext>
    </p:extLst>
  </p:cSld>
  <p:clrMapOvr>
    <a:masterClrMapping/>
  </p:clrMapOvr>
</p:sld>
</file>

<file path=ppt/slides/slide5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8145532"/>
      </p:ext>
    </p:extLst>
  </p:cSld>
  <p:clrMapOvr>
    <a:masterClrMapping/>
  </p:clrMapOvr>
</p:sld>
</file>

<file path=ppt/slides/slide5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3747005"/>
      </p:ext>
    </p:extLst>
  </p:cSld>
  <p:clrMapOvr>
    <a:masterClrMapping/>
  </p:clrMapOvr>
</p:sld>
</file>

<file path=ppt/slides/slide5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5042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262051"/>
      </p:ext>
    </p:extLst>
  </p:cSld>
  <p:clrMapOvr>
    <a:masterClrMapping/>
  </p:clrMapOvr>
</p:sld>
</file>

<file path=ppt/slides/slide5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7644462"/>
      </p:ext>
    </p:extLst>
  </p:cSld>
  <p:clrMapOvr>
    <a:masterClrMapping/>
  </p:clrMapOvr>
</p:sld>
</file>

<file path=ppt/slides/slide5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146396"/>
      </p:ext>
    </p:extLst>
  </p:cSld>
  <p:clrMapOvr>
    <a:masterClrMapping/>
  </p:clrMapOvr>
</p:sld>
</file>

<file path=ppt/slides/slide5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518649"/>
      </p:ext>
    </p:extLst>
  </p:cSld>
  <p:clrMapOvr>
    <a:masterClrMapping/>
  </p:clrMapOvr>
</p:sld>
</file>

<file path=ppt/slides/slide5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9584786"/>
      </p:ext>
    </p:extLst>
  </p:cSld>
  <p:clrMapOvr>
    <a:masterClrMapping/>
  </p:clrMapOvr>
</p:sld>
</file>

<file path=ppt/slides/slide5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5733266"/>
      </p:ext>
    </p:extLst>
  </p:cSld>
  <p:clrMapOvr>
    <a:masterClrMapping/>
  </p:clrMapOvr>
</p:sld>
</file>

<file path=ppt/slides/slide5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936426"/>
      </p:ext>
    </p:extLst>
  </p:cSld>
  <p:clrMapOvr>
    <a:masterClrMapping/>
  </p:clrMapOvr>
</p:sld>
</file>

<file path=ppt/slides/slide5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628467"/>
      </p:ext>
    </p:extLst>
  </p:cSld>
  <p:clrMapOvr>
    <a:masterClrMapping/>
  </p:clrMapOvr>
</p:sld>
</file>

<file path=ppt/slides/slide5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2536281"/>
      </p:ext>
    </p:extLst>
  </p:cSld>
  <p:clrMapOvr>
    <a:masterClrMapping/>
  </p:clrMapOvr>
</p:sld>
</file>

<file path=ppt/slides/slide5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5201391"/>
      </p:ext>
    </p:extLst>
  </p:cSld>
  <p:clrMapOvr>
    <a:masterClrMapping/>
  </p:clrMapOvr>
</p:sld>
</file>

<file path=ppt/slides/slide5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69994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4158845"/>
      </p:ext>
    </p:extLst>
  </p:cSld>
  <p:clrMapOvr>
    <a:masterClrMapping/>
  </p:clrMapOvr>
</p:sld>
</file>

<file path=ppt/slides/slide5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0250032"/>
      </p:ext>
    </p:extLst>
  </p:cSld>
  <p:clrMapOvr>
    <a:masterClrMapping/>
  </p:clrMapOvr>
</p:sld>
</file>

<file path=ppt/slides/slide5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274192"/>
      </p:ext>
    </p:extLst>
  </p:cSld>
  <p:clrMapOvr>
    <a:masterClrMapping/>
  </p:clrMapOvr>
</p:sld>
</file>

<file path=ppt/slides/slide5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5135687"/>
      </p:ext>
    </p:extLst>
  </p:cSld>
  <p:clrMapOvr>
    <a:masterClrMapping/>
  </p:clrMapOvr>
</p:sld>
</file>

<file path=ppt/slides/slide5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0981102"/>
      </p:ext>
    </p:extLst>
  </p:cSld>
  <p:clrMapOvr>
    <a:masterClrMapping/>
  </p:clrMapOvr>
</p:sld>
</file>

<file path=ppt/slides/slide5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5389640"/>
      </p:ext>
    </p:extLst>
  </p:cSld>
  <p:clrMapOvr>
    <a:masterClrMapping/>
  </p:clrMapOvr>
</p:sld>
</file>

<file path=ppt/slides/slide5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4999054"/>
      </p:ext>
    </p:extLst>
  </p:cSld>
  <p:clrMapOvr>
    <a:masterClrMapping/>
  </p:clrMapOvr>
</p:sld>
</file>

<file path=ppt/slides/slide5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909875"/>
      </p:ext>
    </p:extLst>
  </p:cSld>
  <p:clrMapOvr>
    <a:masterClrMapping/>
  </p:clrMapOvr>
</p:sld>
</file>

<file path=ppt/slides/slide5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9873267"/>
      </p:ext>
    </p:extLst>
  </p:cSld>
  <p:clrMapOvr>
    <a:masterClrMapping/>
  </p:clrMapOvr>
</p:sld>
</file>

<file path=ppt/slides/slide5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217448"/>
      </p:ext>
    </p:extLst>
  </p:cSld>
  <p:clrMapOvr>
    <a:masterClrMapping/>
  </p:clrMapOvr>
</p:sld>
</file>

<file path=ppt/slides/slide5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84831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751095"/>
      </p:ext>
    </p:extLst>
  </p:cSld>
  <p:clrMapOvr>
    <a:masterClrMapping/>
  </p:clrMapOvr>
</p:sld>
</file>

<file path=ppt/slides/slide5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6488914"/>
      </p:ext>
    </p:extLst>
  </p:cSld>
  <p:clrMapOvr>
    <a:masterClrMapping/>
  </p:clrMapOvr>
</p:sld>
</file>

<file path=ppt/slides/slide5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824146"/>
      </p:ext>
    </p:extLst>
  </p:cSld>
  <p:clrMapOvr>
    <a:masterClrMapping/>
  </p:clrMapOvr>
</p:sld>
</file>

<file path=ppt/slides/slide5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413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3494979"/>
      </p:ext>
    </p:extLst>
  </p:cSld>
  <p:clrMapOvr>
    <a:masterClrMapping/>
  </p:clrMapOvr>
</p:sld>
</file>

<file path=ppt/slides/slide5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87788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85614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99969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894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1698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52920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74458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0883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62772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15476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12280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91846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839478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580979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0384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953189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861737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687026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566534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35982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045283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737495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290902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169144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76761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90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862871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993862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21800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967244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67676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20904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698848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898960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72782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78490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877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364830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163603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159260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649033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369736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791062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05605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491487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854528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296911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995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4</Paragraphs>
  <Slides>564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564</vt:i4>
      </vt:variant>
    </vt:vector>
  </HeadingPairs>
  <TitlesOfParts>
    <vt:vector size="568" baseType="lpstr">
      <vt:lpstr>Arial</vt:lpstr>
      <vt:lpstr>Trebuchet MS</vt:lpstr>
      <vt:lpstr>Wingdings 3</vt:lpstr>
      <vt:lpstr>Faceta</vt:lpstr>
      <vt:lpstr>Christopher Israel Henriquez Guerrero </vt:lpstr>
      <vt:lpstr>Los búhos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Israel Henriquez Guerrero</dc:title>
  <dc:creator>GNet</dc:creator>
  <cp:lastModifiedBy>GNet</cp:lastModifiedBy>
  <cp:revision>2</cp:revision>
  <dcterms:created xsi:type="dcterms:W3CDTF">2025-10-15T18:05:07Z</dcterms:created>
  <dcterms:modified xsi:type="dcterms:W3CDTF">2025-10-15T18:21:32Z</dcterms:modified>
</cp:coreProperties>
</file>