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7399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185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0865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8460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1696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4718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7924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107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7068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905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690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7376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747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612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259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201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031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5E7CBCA-D923-4D1B-ABFC-1A11A29070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1DD5829-E708-437B-A031-52BBC05F76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9092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Christopher Israel </a:t>
            </a:r>
            <a:r>
              <a:rPr lang="es-GT" dirty="0" err="1" smtClean="0"/>
              <a:t>Henriquez</a:t>
            </a:r>
            <a:r>
              <a:rPr lang="es-GT" dirty="0" smtClean="0"/>
              <a:t> Guerrero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</a:t>
            </a:r>
          </a:p>
          <a:p>
            <a:r>
              <a:rPr lang="es-GT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45714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 que tarda mas tiempo en girar sobre si mismo que en dar una vuelta alrededor del sol.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413000" y="393700"/>
            <a:ext cx="1701800" cy="145626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redondeado 4"/>
          <p:cNvSpPr/>
          <p:nvPr/>
        </p:nvSpPr>
        <p:spPr>
          <a:xfrm>
            <a:off x="9906000" y="5257800"/>
            <a:ext cx="1498600" cy="1168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377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Christopher Israel Henriquez Guerrero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Christopher Israel Henriquez Guerrero</dc:title>
  <dc:creator>GNet</dc:creator>
  <cp:lastModifiedBy>GNet</cp:lastModifiedBy>
  <cp:revision>2</cp:revision>
  <dcterms:created xsi:type="dcterms:W3CDTF">2025-10-29T18:05:24Z</dcterms:created>
  <dcterms:modified xsi:type="dcterms:W3CDTF">2025-10-29T18:14:37Z</dcterms:modified>
</cp:coreProperties>
</file>