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3010DA6-3050-4A94-B54A-133BF9A1ED04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FBE1E17-62C1-4102-A91A-C0E36FC8CDAF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1096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10DA6-3050-4A94-B54A-133BF9A1ED04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E1E17-62C1-4102-A91A-C0E36FC8CDA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837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10DA6-3050-4A94-B54A-133BF9A1ED04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E1E17-62C1-4102-A91A-C0E36FC8CDA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96422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10DA6-3050-4A94-B54A-133BF9A1ED04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E1E17-62C1-4102-A91A-C0E36FC8CDAF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7453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10DA6-3050-4A94-B54A-133BF9A1ED04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E1E17-62C1-4102-A91A-C0E36FC8CDA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7467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10DA6-3050-4A94-B54A-133BF9A1ED04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E1E17-62C1-4102-A91A-C0E36FC8CDA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99340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10DA6-3050-4A94-B54A-133BF9A1ED04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E1E17-62C1-4102-A91A-C0E36FC8CDA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65512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10DA6-3050-4A94-B54A-133BF9A1ED04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E1E17-62C1-4102-A91A-C0E36FC8CDA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18441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10DA6-3050-4A94-B54A-133BF9A1ED04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E1E17-62C1-4102-A91A-C0E36FC8CDA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79463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10DA6-3050-4A94-B54A-133BF9A1ED04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E1E17-62C1-4102-A91A-C0E36FC8CDA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00049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10DA6-3050-4A94-B54A-133BF9A1ED04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E1E17-62C1-4102-A91A-C0E36FC8CDA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89084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10DA6-3050-4A94-B54A-133BF9A1ED04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E1E17-62C1-4102-A91A-C0E36FC8CDA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54716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10DA6-3050-4A94-B54A-133BF9A1ED04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E1E17-62C1-4102-A91A-C0E36FC8CDA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96254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10DA6-3050-4A94-B54A-133BF9A1ED04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E1E17-62C1-4102-A91A-C0E36FC8CDA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83475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10DA6-3050-4A94-B54A-133BF9A1ED04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E1E17-62C1-4102-A91A-C0E36FC8CDA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90233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10DA6-3050-4A94-B54A-133BF9A1ED04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E1E17-62C1-4102-A91A-C0E36FC8CDA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29277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10DA6-3050-4A94-B54A-133BF9A1ED04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E1E17-62C1-4102-A91A-C0E36FC8CDA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70664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3010DA6-3050-4A94-B54A-133BF9A1ED04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FBE1E17-62C1-4102-A91A-C0E36FC8CDA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94979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ALLISON YOVANA AREVALLO VASQUEZ 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SEGUNDO “A”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8636769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PULPOS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Tienen tres corazones además que su sangre es azul por que tiene cobre en lugar de hierro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40187835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Rios</a:t>
            </a:r>
            <a:r>
              <a:rPr lang="es-ES" dirty="0" smtClean="0"/>
              <a:t> que parecen sangre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En la </a:t>
            </a:r>
            <a:r>
              <a:rPr lang="es-ES" dirty="0" err="1" smtClean="0"/>
              <a:t>artantida</a:t>
            </a:r>
            <a:r>
              <a:rPr lang="es-ES" dirty="0" smtClean="0"/>
              <a:t> se conocen las cascadas de sangre, pero en realidad son rojas por el hierro en el agua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9509032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10</TotalTime>
  <Words>52</Words>
  <Application>Microsoft Office PowerPoint</Application>
  <PresentationFormat>Panorámica</PresentationFormat>
  <Paragraphs>6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Impact</vt:lpstr>
      <vt:lpstr>Evento principal</vt:lpstr>
      <vt:lpstr>ALLISON YOVANA AREVALLO VASQUEZ </vt:lpstr>
      <vt:lpstr>LOS PULPOS </vt:lpstr>
      <vt:lpstr>Rios que parecen sangre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ALLISON YOVANA AREVALLO VASQUEZ</dc:title>
  <dc:creator>GNet</dc:creator>
  <cp:lastModifiedBy>GNet</cp:lastModifiedBy>
  <cp:revision>2</cp:revision>
  <dcterms:created xsi:type="dcterms:W3CDTF">2025-10-09T16:04:18Z</dcterms:created>
  <dcterms:modified xsi:type="dcterms:W3CDTF">2025-10-09T16:14:57Z</dcterms:modified>
</cp:coreProperties>
</file>