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3639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52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393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3032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0059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2351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5867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495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454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932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34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379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665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767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901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83A70-720A-4302-A4BA-38815AC9200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C1347D-CF74-4AB7-AD2C-6913DADAE52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6444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Allison </a:t>
            </a:r>
            <a:r>
              <a:rPr lang="es-ES" dirty="0" err="1" smtClean="0"/>
              <a:t>Yovana</a:t>
            </a:r>
            <a:r>
              <a:rPr lang="es-ES" dirty="0" smtClean="0"/>
              <a:t> </a:t>
            </a:r>
            <a:r>
              <a:rPr lang="es-ES" dirty="0" err="1" smtClean="0"/>
              <a:t>Arevalo</a:t>
            </a:r>
            <a:r>
              <a:rPr lang="es-ES" dirty="0" smtClean="0"/>
              <a:t> </a:t>
            </a:r>
            <a:r>
              <a:rPr lang="es-ES" dirty="0" err="1" smtClean="0"/>
              <a:t>Vasquez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“a”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201884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88198" y="4389120"/>
            <a:ext cx="828338" cy="860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329031" y="5229272"/>
            <a:ext cx="914400" cy="1047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2675426" y="4883814"/>
            <a:ext cx="261411" cy="1096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2581835" y="4582758"/>
            <a:ext cx="118334" cy="1150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2802367" y="4578920"/>
            <a:ext cx="134470" cy="1161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Forma libre 8"/>
          <p:cNvSpPr/>
          <p:nvPr/>
        </p:nvSpPr>
        <p:spPr>
          <a:xfrm>
            <a:off x="2947595" y="5400339"/>
            <a:ext cx="311972" cy="495171"/>
          </a:xfrm>
          <a:custGeom>
            <a:avLst/>
            <a:gdLst>
              <a:gd name="connsiteX0" fmla="*/ 53789 w 311972"/>
              <a:gd name="connsiteY0" fmla="*/ 0 h 495171"/>
              <a:gd name="connsiteX1" fmla="*/ 32273 w 311972"/>
              <a:gd name="connsiteY1" fmla="*/ 161365 h 495171"/>
              <a:gd name="connsiteX2" fmla="*/ 0 w 311972"/>
              <a:gd name="connsiteY2" fmla="*/ 225910 h 495171"/>
              <a:gd name="connsiteX3" fmla="*/ 21516 w 311972"/>
              <a:gd name="connsiteY3" fmla="*/ 258183 h 495171"/>
              <a:gd name="connsiteX4" fmla="*/ 96819 w 311972"/>
              <a:gd name="connsiteY4" fmla="*/ 290456 h 495171"/>
              <a:gd name="connsiteX5" fmla="*/ 139850 w 311972"/>
              <a:gd name="connsiteY5" fmla="*/ 279699 h 495171"/>
              <a:gd name="connsiteX6" fmla="*/ 129092 w 311972"/>
              <a:gd name="connsiteY6" fmla="*/ 333487 h 495171"/>
              <a:gd name="connsiteX7" fmla="*/ 118334 w 311972"/>
              <a:gd name="connsiteY7" fmla="*/ 365760 h 495171"/>
              <a:gd name="connsiteX8" fmla="*/ 75304 w 311972"/>
              <a:gd name="connsiteY8" fmla="*/ 430306 h 495171"/>
              <a:gd name="connsiteX9" fmla="*/ 64546 w 311972"/>
              <a:gd name="connsiteY9" fmla="*/ 462579 h 495171"/>
              <a:gd name="connsiteX10" fmla="*/ 75304 w 311972"/>
              <a:gd name="connsiteY10" fmla="*/ 494852 h 495171"/>
              <a:gd name="connsiteX11" fmla="*/ 215153 w 311972"/>
              <a:gd name="connsiteY11" fmla="*/ 473336 h 495171"/>
              <a:gd name="connsiteX12" fmla="*/ 279699 w 311972"/>
              <a:gd name="connsiteY12" fmla="*/ 430306 h 495171"/>
              <a:gd name="connsiteX13" fmla="*/ 311972 w 311972"/>
              <a:gd name="connsiteY13" fmla="*/ 419548 h 49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1972" h="495171">
                <a:moveTo>
                  <a:pt x="53789" y="0"/>
                </a:moveTo>
                <a:cubicBezTo>
                  <a:pt x="52183" y="17661"/>
                  <a:pt x="48721" y="122986"/>
                  <a:pt x="32273" y="161365"/>
                </a:cubicBezTo>
                <a:cubicBezTo>
                  <a:pt x="-30292" y="307350"/>
                  <a:pt x="45334" y="89911"/>
                  <a:pt x="0" y="225910"/>
                </a:cubicBezTo>
                <a:cubicBezTo>
                  <a:pt x="7172" y="236668"/>
                  <a:pt x="12374" y="249041"/>
                  <a:pt x="21516" y="258183"/>
                </a:cubicBezTo>
                <a:cubicBezTo>
                  <a:pt x="46281" y="282948"/>
                  <a:pt x="63898" y="282226"/>
                  <a:pt x="96819" y="290456"/>
                </a:cubicBezTo>
                <a:cubicBezTo>
                  <a:pt x="111163" y="286870"/>
                  <a:pt x="130979" y="267871"/>
                  <a:pt x="139850" y="279699"/>
                </a:cubicBezTo>
                <a:cubicBezTo>
                  <a:pt x="150821" y="294327"/>
                  <a:pt x="133527" y="315749"/>
                  <a:pt x="129092" y="333487"/>
                </a:cubicBezTo>
                <a:cubicBezTo>
                  <a:pt x="126342" y="344488"/>
                  <a:pt x="123841" y="355847"/>
                  <a:pt x="118334" y="365760"/>
                </a:cubicBezTo>
                <a:cubicBezTo>
                  <a:pt x="105776" y="388364"/>
                  <a:pt x="83481" y="405775"/>
                  <a:pt x="75304" y="430306"/>
                </a:cubicBezTo>
                <a:lnTo>
                  <a:pt x="64546" y="462579"/>
                </a:lnTo>
                <a:cubicBezTo>
                  <a:pt x="68132" y="473337"/>
                  <a:pt x="64147" y="492824"/>
                  <a:pt x="75304" y="494852"/>
                </a:cubicBezTo>
                <a:cubicBezTo>
                  <a:pt x="85085" y="496630"/>
                  <a:pt x="183015" y="491191"/>
                  <a:pt x="215153" y="473336"/>
                </a:cubicBezTo>
                <a:cubicBezTo>
                  <a:pt x="237757" y="460778"/>
                  <a:pt x="255168" y="438483"/>
                  <a:pt x="279699" y="430306"/>
                </a:cubicBezTo>
                <a:lnTo>
                  <a:pt x="311972" y="41954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orma libre 9"/>
          <p:cNvSpPr/>
          <p:nvPr/>
        </p:nvSpPr>
        <p:spPr>
          <a:xfrm>
            <a:off x="2398955" y="5583219"/>
            <a:ext cx="225911" cy="592726"/>
          </a:xfrm>
          <a:custGeom>
            <a:avLst/>
            <a:gdLst>
              <a:gd name="connsiteX0" fmla="*/ 0 w 225911"/>
              <a:gd name="connsiteY0" fmla="*/ 0 h 592726"/>
              <a:gd name="connsiteX1" fmla="*/ 21516 w 225911"/>
              <a:gd name="connsiteY1" fmla="*/ 118334 h 592726"/>
              <a:gd name="connsiteX2" fmla="*/ 86061 w 225911"/>
              <a:gd name="connsiteY2" fmla="*/ 172122 h 592726"/>
              <a:gd name="connsiteX3" fmla="*/ 107577 w 225911"/>
              <a:gd name="connsiteY3" fmla="*/ 193637 h 592726"/>
              <a:gd name="connsiteX4" fmla="*/ 21516 w 225911"/>
              <a:gd name="connsiteY4" fmla="*/ 236668 h 592726"/>
              <a:gd name="connsiteX5" fmla="*/ 32273 w 225911"/>
              <a:gd name="connsiteY5" fmla="*/ 268941 h 592726"/>
              <a:gd name="connsiteX6" fmla="*/ 43031 w 225911"/>
              <a:gd name="connsiteY6" fmla="*/ 311972 h 592726"/>
              <a:gd name="connsiteX7" fmla="*/ 64546 w 225911"/>
              <a:gd name="connsiteY7" fmla="*/ 355002 h 592726"/>
              <a:gd name="connsiteX8" fmla="*/ 75304 w 225911"/>
              <a:gd name="connsiteY8" fmla="*/ 387275 h 592726"/>
              <a:gd name="connsiteX9" fmla="*/ 139850 w 225911"/>
              <a:gd name="connsiteY9" fmla="*/ 441063 h 592726"/>
              <a:gd name="connsiteX10" fmla="*/ 204396 w 225911"/>
              <a:gd name="connsiteY10" fmla="*/ 451821 h 592726"/>
              <a:gd name="connsiteX11" fmla="*/ 225911 w 225911"/>
              <a:gd name="connsiteY11" fmla="*/ 527125 h 592726"/>
              <a:gd name="connsiteX12" fmla="*/ 215153 w 225911"/>
              <a:gd name="connsiteY12" fmla="*/ 580913 h 592726"/>
              <a:gd name="connsiteX13" fmla="*/ 182880 w 225911"/>
              <a:gd name="connsiteY13" fmla="*/ 591670 h 592726"/>
              <a:gd name="connsiteX14" fmla="*/ 118334 w 225911"/>
              <a:gd name="connsiteY14" fmla="*/ 591670 h 592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5911" h="592726">
                <a:moveTo>
                  <a:pt x="0" y="0"/>
                </a:moveTo>
                <a:cubicBezTo>
                  <a:pt x="456" y="3651"/>
                  <a:pt x="6208" y="95372"/>
                  <a:pt x="21516" y="118334"/>
                </a:cubicBezTo>
                <a:cubicBezTo>
                  <a:pt x="43419" y="151188"/>
                  <a:pt x="57712" y="149443"/>
                  <a:pt x="86061" y="172122"/>
                </a:cubicBezTo>
                <a:cubicBezTo>
                  <a:pt x="93981" y="178458"/>
                  <a:pt x="100405" y="186465"/>
                  <a:pt x="107577" y="193637"/>
                </a:cubicBezTo>
                <a:cubicBezTo>
                  <a:pt x="84973" y="306655"/>
                  <a:pt x="124451" y="202357"/>
                  <a:pt x="21516" y="236668"/>
                </a:cubicBezTo>
                <a:cubicBezTo>
                  <a:pt x="10758" y="240254"/>
                  <a:pt x="29158" y="258038"/>
                  <a:pt x="32273" y="268941"/>
                </a:cubicBezTo>
                <a:cubicBezTo>
                  <a:pt x="36335" y="283157"/>
                  <a:pt x="37840" y="298128"/>
                  <a:pt x="43031" y="311972"/>
                </a:cubicBezTo>
                <a:cubicBezTo>
                  <a:pt x="48662" y="326987"/>
                  <a:pt x="58229" y="340262"/>
                  <a:pt x="64546" y="355002"/>
                </a:cubicBezTo>
                <a:cubicBezTo>
                  <a:pt x="69013" y="365425"/>
                  <a:pt x="69014" y="377840"/>
                  <a:pt x="75304" y="387275"/>
                </a:cubicBezTo>
                <a:cubicBezTo>
                  <a:pt x="83864" y="400115"/>
                  <a:pt x="122840" y="435393"/>
                  <a:pt x="139850" y="441063"/>
                </a:cubicBezTo>
                <a:cubicBezTo>
                  <a:pt x="160543" y="447961"/>
                  <a:pt x="182881" y="448235"/>
                  <a:pt x="204396" y="451821"/>
                </a:cubicBezTo>
                <a:cubicBezTo>
                  <a:pt x="209468" y="467038"/>
                  <a:pt x="225911" y="513620"/>
                  <a:pt x="225911" y="527125"/>
                </a:cubicBezTo>
                <a:cubicBezTo>
                  <a:pt x="225911" y="545409"/>
                  <a:pt x="225296" y="565700"/>
                  <a:pt x="215153" y="580913"/>
                </a:cubicBezTo>
                <a:cubicBezTo>
                  <a:pt x="208863" y="590348"/>
                  <a:pt x="194150" y="590418"/>
                  <a:pt x="182880" y="591670"/>
                </a:cubicBezTo>
                <a:cubicBezTo>
                  <a:pt x="161496" y="594046"/>
                  <a:pt x="139849" y="591670"/>
                  <a:pt x="118334" y="59167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2" name="Conector recto de flecha 11"/>
          <p:cNvCxnSpPr/>
          <p:nvPr/>
        </p:nvCxnSpPr>
        <p:spPr>
          <a:xfrm flipH="1">
            <a:off x="5099125" y="5333047"/>
            <a:ext cx="59167" cy="134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rma libre 12"/>
          <p:cNvSpPr/>
          <p:nvPr/>
        </p:nvSpPr>
        <p:spPr>
          <a:xfrm>
            <a:off x="2441300" y="6185647"/>
            <a:ext cx="205081" cy="252867"/>
          </a:xfrm>
          <a:custGeom>
            <a:avLst/>
            <a:gdLst>
              <a:gd name="connsiteX0" fmla="*/ 108262 w 205081"/>
              <a:gd name="connsiteY0" fmla="*/ 0 h 252867"/>
              <a:gd name="connsiteX1" fmla="*/ 65232 w 205081"/>
              <a:gd name="connsiteY1" fmla="*/ 75304 h 252867"/>
              <a:gd name="connsiteX2" fmla="*/ 22201 w 205081"/>
              <a:gd name="connsiteY2" fmla="*/ 172122 h 252867"/>
              <a:gd name="connsiteX3" fmla="*/ 11444 w 205081"/>
              <a:gd name="connsiteY3" fmla="*/ 215153 h 252867"/>
              <a:gd name="connsiteX4" fmla="*/ 86747 w 205081"/>
              <a:gd name="connsiteY4" fmla="*/ 225911 h 252867"/>
              <a:gd name="connsiteX5" fmla="*/ 97505 w 205081"/>
              <a:gd name="connsiteY5" fmla="*/ 193638 h 252867"/>
              <a:gd name="connsiteX6" fmla="*/ 108262 w 205081"/>
              <a:gd name="connsiteY6" fmla="*/ 75304 h 252867"/>
              <a:gd name="connsiteX7" fmla="*/ 97505 w 205081"/>
              <a:gd name="connsiteY7" fmla="*/ 225911 h 252867"/>
              <a:gd name="connsiteX8" fmla="*/ 205081 w 205081"/>
              <a:gd name="connsiteY8" fmla="*/ 215153 h 252867"/>
              <a:gd name="connsiteX9" fmla="*/ 194324 w 205081"/>
              <a:gd name="connsiteY9" fmla="*/ 86061 h 25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5081" h="252867">
                <a:moveTo>
                  <a:pt x="108262" y="0"/>
                </a:moveTo>
                <a:cubicBezTo>
                  <a:pt x="93919" y="25101"/>
                  <a:pt x="77347" y="49055"/>
                  <a:pt x="65232" y="75304"/>
                </a:cubicBezTo>
                <a:cubicBezTo>
                  <a:pt x="7625" y="200119"/>
                  <a:pt x="74540" y="93612"/>
                  <a:pt x="22201" y="172122"/>
                </a:cubicBezTo>
                <a:cubicBezTo>
                  <a:pt x="18615" y="186466"/>
                  <a:pt x="15506" y="200937"/>
                  <a:pt x="11444" y="215153"/>
                </a:cubicBezTo>
                <a:cubicBezTo>
                  <a:pt x="-5570" y="274705"/>
                  <a:pt x="-18385" y="252194"/>
                  <a:pt x="86747" y="225911"/>
                </a:cubicBezTo>
                <a:cubicBezTo>
                  <a:pt x="90333" y="215153"/>
                  <a:pt x="95901" y="204864"/>
                  <a:pt x="97505" y="193638"/>
                </a:cubicBezTo>
                <a:cubicBezTo>
                  <a:pt x="103106" y="154429"/>
                  <a:pt x="108262" y="35697"/>
                  <a:pt x="108262" y="75304"/>
                </a:cubicBezTo>
                <a:cubicBezTo>
                  <a:pt x="108262" y="125634"/>
                  <a:pt x="68856" y="184530"/>
                  <a:pt x="97505" y="225911"/>
                </a:cubicBezTo>
                <a:cubicBezTo>
                  <a:pt x="118018" y="255541"/>
                  <a:pt x="169222" y="218739"/>
                  <a:pt x="205081" y="215153"/>
                </a:cubicBezTo>
                <a:lnTo>
                  <a:pt x="194324" y="8606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Forma libre 13"/>
          <p:cNvSpPr/>
          <p:nvPr/>
        </p:nvSpPr>
        <p:spPr>
          <a:xfrm>
            <a:off x="2947595" y="6271708"/>
            <a:ext cx="172123" cy="96819"/>
          </a:xfrm>
          <a:custGeom>
            <a:avLst/>
            <a:gdLst>
              <a:gd name="connsiteX0" fmla="*/ 0 w 172123"/>
              <a:gd name="connsiteY0" fmla="*/ 0 h 96819"/>
              <a:gd name="connsiteX1" fmla="*/ 107577 w 172123"/>
              <a:gd name="connsiteY1" fmla="*/ 10758 h 96819"/>
              <a:gd name="connsiteX2" fmla="*/ 139850 w 172123"/>
              <a:gd name="connsiteY2" fmla="*/ 43031 h 96819"/>
              <a:gd name="connsiteX3" fmla="*/ 172123 w 172123"/>
              <a:gd name="connsiteY3" fmla="*/ 96819 h 96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123" h="96819">
                <a:moveTo>
                  <a:pt x="0" y="0"/>
                </a:moveTo>
                <a:cubicBezTo>
                  <a:pt x="35859" y="3586"/>
                  <a:pt x="73133" y="160"/>
                  <a:pt x="107577" y="10758"/>
                </a:cubicBezTo>
                <a:cubicBezTo>
                  <a:pt x="122118" y="15232"/>
                  <a:pt x="130111" y="31344"/>
                  <a:pt x="139850" y="43031"/>
                </a:cubicBezTo>
                <a:cubicBezTo>
                  <a:pt x="156075" y="62501"/>
                  <a:pt x="161622" y="75818"/>
                  <a:pt x="172123" y="9681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10017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Allison Yovana Arevalo Vasquez 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Allison Yovana Arevalo Vasquez</dc:title>
  <dc:creator>GNet</dc:creator>
  <cp:lastModifiedBy>GNet</cp:lastModifiedBy>
  <cp:revision>3</cp:revision>
  <dcterms:created xsi:type="dcterms:W3CDTF">2025-10-16T15:55:58Z</dcterms:created>
  <dcterms:modified xsi:type="dcterms:W3CDTF">2025-10-16T16:13:46Z</dcterms:modified>
</cp:coreProperties>
</file>