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9231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94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09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0529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2300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4084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4805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37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92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964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915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03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462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634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585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980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647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3AC86E8-6F7C-419E-8034-C3EC7C1BB1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72BD1B-EEBF-4243-B77E-EAFE8C36E3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3864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Allison </a:t>
            </a:r>
            <a:r>
              <a:rPr lang="es-ES" dirty="0" err="1" smtClean="0"/>
              <a:t>Yovana</a:t>
            </a:r>
            <a:r>
              <a:rPr lang="es-ES" dirty="0" smtClean="0"/>
              <a:t> </a:t>
            </a:r>
            <a:r>
              <a:rPr lang="es-ES" dirty="0" err="1" smtClean="0"/>
              <a:t>Arevalo</a:t>
            </a:r>
            <a:r>
              <a:rPr lang="es-ES" dirty="0" smtClean="0"/>
              <a:t> </a:t>
            </a:r>
            <a:r>
              <a:rPr lang="es-ES" dirty="0" err="1" smtClean="0"/>
              <a:t>Vasquez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básico “A”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458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 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67604" y="4586541"/>
            <a:ext cx="2990627" cy="202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966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por el ecuador y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18503" y="398033"/>
            <a:ext cx="2291379" cy="21192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161365" y="6347012"/>
            <a:ext cx="8498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0047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58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Allison Yovana Arevalo Vasquez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Allison Yovana Arevalo Vasquez</dc:title>
  <dc:creator>GNet</dc:creator>
  <cp:lastModifiedBy>GNet</cp:lastModifiedBy>
  <cp:revision>4</cp:revision>
  <dcterms:created xsi:type="dcterms:W3CDTF">2025-10-23T15:58:51Z</dcterms:created>
  <dcterms:modified xsi:type="dcterms:W3CDTF">2025-10-23T16:18:45Z</dcterms:modified>
</cp:coreProperties>
</file>