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A3C94-8560-4B9E-9ACC-F693BF8AD9B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2FAC-562A-41C8-A66E-350323ED2E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9900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A3C94-8560-4B9E-9ACC-F693BF8AD9B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2FAC-562A-41C8-A66E-350323ED2E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0300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A3C94-8560-4B9E-9ACC-F693BF8AD9B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2FAC-562A-41C8-A66E-350323ED2E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7047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A3C94-8560-4B9E-9ACC-F693BF8AD9B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2FAC-562A-41C8-A66E-350323ED2E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8235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A3C94-8560-4B9E-9ACC-F693BF8AD9B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2FAC-562A-41C8-A66E-350323ED2E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040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A3C94-8560-4B9E-9ACC-F693BF8AD9B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2FAC-562A-41C8-A66E-350323ED2E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6181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A3C94-8560-4B9E-9ACC-F693BF8AD9B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2FAC-562A-41C8-A66E-350323ED2E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3286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A3C94-8560-4B9E-9ACC-F693BF8AD9B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2FAC-562A-41C8-A66E-350323ED2E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3911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A3C94-8560-4B9E-9ACC-F693BF8AD9B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2FAC-562A-41C8-A66E-350323ED2E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614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A3C94-8560-4B9E-9ACC-F693BF8AD9B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2FAC-562A-41C8-A66E-350323ED2E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6289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A3C94-8560-4B9E-9ACC-F693BF8AD9B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E2FAC-562A-41C8-A66E-350323ED2E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3030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A3C94-8560-4B9E-9ACC-F693BF8AD9B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E2FAC-562A-41C8-A66E-350323ED2E8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2989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Allison </a:t>
            </a:r>
            <a:r>
              <a:rPr lang="es-ES" dirty="0" err="1" smtClean="0"/>
              <a:t>Yovana</a:t>
            </a:r>
            <a:r>
              <a:rPr lang="es-ES" dirty="0" smtClean="0"/>
              <a:t> </a:t>
            </a:r>
            <a:r>
              <a:rPr lang="es-ES" dirty="0" err="1" smtClean="0"/>
              <a:t>Arevalo</a:t>
            </a:r>
            <a:r>
              <a:rPr lang="es-ES" dirty="0" smtClean="0"/>
              <a:t> </a:t>
            </a:r>
            <a:r>
              <a:rPr lang="es-ES" dirty="0" err="1" smtClean="0"/>
              <a:t>Vasquez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“A”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5132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luna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luna es muy grande y brillante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95636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1258645" y="115910"/>
            <a:ext cx="8864302" cy="6742090"/>
            <a:chOff x="1258645" y="115910"/>
            <a:chExt cx="8864302" cy="6742090"/>
          </a:xfrm>
        </p:grpSpPr>
        <p:sp>
          <p:nvSpPr>
            <p:cNvPr id="4" name="Conector 3"/>
            <p:cNvSpPr/>
            <p:nvPr/>
          </p:nvSpPr>
          <p:spPr>
            <a:xfrm>
              <a:off x="1258645" y="115910"/>
              <a:ext cx="8864302" cy="674209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2877671" y="1328870"/>
              <a:ext cx="5626249" cy="3670979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52291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Allison Yovana Arevalo Vasquez </vt:lpstr>
      <vt:lpstr>La luna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Allison Yovana Arevalo Vasquez</dc:title>
  <dc:creator>GNet</dc:creator>
  <cp:lastModifiedBy>GNet</cp:lastModifiedBy>
  <cp:revision>2</cp:revision>
  <dcterms:created xsi:type="dcterms:W3CDTF">2025-10-30T16:00:23Z</dcterms:created>
  <dcterms:modified xsi:type="dcterms:W3CDTF">2025-10-30T16:04:34Z</dcterms:modified>
</cp:coreProperties>
</file>