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3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E89EB98D-CA29-4D48-B4FD-03AEB41CD85B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4C6024F1-ACAC-4EA0-B57E-134806E655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221974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EB98D-CA29-4D48-B4FD-03AEB41CD85B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024F1-ACAC-4EA0-B57E-134806E655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60371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EB98D-CA29-4D48-B4FD-03AEB41CD85B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024F1-ACAC-4EA0-B57E-134806E655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31248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EB98D-CA29-4D48-B4FD-03AEB41CD85B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024F1-ACAC-4EA0-B57E-134806E655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346844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EB98D-CA29-4D48-B4FD-03AEB41CD85B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024F1-ACAC-4EA0-B57E-134806E655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928491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EB98D-CA29-4D48-B4FD-03AEB41CD85B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024F1-ACAC-4EA0-B57E-134806E655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697498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EB98D-CA29-4D48-B4FD-03AEB41CD85B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024F1-ACAC-4EA0-B57E-134806E655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527534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EB98D-CA29-4D48-B4FD-03AEB41CD85B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024F1-ACAC-4EA0-B57E-134806E65550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5439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EB98D-CA29-4D48-B4FD-03AEB41CD85B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024F1-ACAC-4EA0-B57E-134806E655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9935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EB98D-CA29-4D48-B4FD-03AEB41CD85B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024F1-ACAC-4EA0-B57E-134806E655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93601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EB98D-CA29-4D48-B4FD-03AEB41CD85B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024F1-ACAC-4EA0-B57E-134806E655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29366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EB98D-CA29-4D48-B4FD-03AEB41CD85B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024F1-ACAC-4EA0-B57E-134806E655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15829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EB98D-CA29-4D48-B4FD-03AEB41CD85B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024F1-ACAC-4EA0-B57E-134806E655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39301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EB98D-CA29-4D48-B4FD-03AEB41CD85B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024F1-ACAC-4EA0-B57E-134806E655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73589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EB98D-CA29-4D48-B4FD-03AEB41CD85B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024F1-ACAC-4EA0-B57E-134806E655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03197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EB98D-CA29-4D48-B4FD-03AEB41CD85B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024F1-ACAC-4EA0-B57E-134806E655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46861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EB98D-CA29-4D48-B4FD-03AEB41CD85B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024F1-ACAC-4EA0-B57E-134806E655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83608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89EB98D-CA29-4D48-B4FD-03AEB41CD85B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C6024F1-ACAC-4EA0-B57E-134806E655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463892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ALBIN OSVALDO BETANCOURTH PICHILLA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BASICO  A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967643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dura mas que un año porque tarda mas tiempo en girar sobre a si mismo que en dar una vuelta alrededor del sol </a:t>
            </a:r>
            <a:endParaRPr lang="es-GT" dirty="0"/>
          </a:p>
        </p:txBody>
      </p:sp>
      <p:sp>
        <p:nvSpPr>
          <p:cNvPr id="4" name="Conector 3"/>
          <p:cNvSpPr/>
          <p:nvPr/>
        </p:nvSpPr>
        <p:spPr>
          <a:xfrm>
            <a:off x="3911599" y="4169834"/>
            <a:ext cx="4512733" cy="239606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69001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3134" y="584200"/>
            <a:ext cx="10131425" cy="1456267"/>
          </a:xfrm>
        </p:spPr>
        <p:txBody>
          <a:bodyPr/>
          <a:lstStyle/>
          <a:p>
            <a:r>
              <a:rPr lang="es-ES" dirty="0" smtClean="0"/>
              <a:t>La tierra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No es perfectamente redonda es un poco mas ancha por el ecuador y mas aplastada en los polos </a:t>
            </a:r>
            <a:endParaRPr lang="es-GT" dirty="0"/>
          </a:p>
        </p:txBody>
      </p:sp>
      <p:sp>
        <p:nvSpPr>
          <p:cNvPr id="4" name="Conector 3"/>
          <p:cNvSpPr/>
          <p:nvPr/>
        </p:nvSpPr>
        <p:spPr>
          <a:xfrm>
            <a:off x="2667000" y="609600"/>
            <a:ext cx="1634067" cy="148166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CuadroTexto 5"/>
          <p:cNvSpPr txBox="1"/>
          <p:nvPr/>
        </p:nvSpPr>
        <p:spPr>
          <a:xfrm>
            <a:off x="93134" y="6333067"/>
            <a:ext cx="804334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dirty="0" smtClean="0"/>
              <a:t>Mover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96314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19</TotalTime>
  <Words>54</Words>
  <Application>Microsoft Office PowerPoint</Application>
  <PresentationFormat>Panorámica</PresentationFormat>
  <Paragraphs>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ALBIN OSVALDO BETANCOURTH PICHILLA </vt:lpstr>
      <vt:lpstr>VENUS </vt:lpstr>
      <vt:lpstr>La tierra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ALBIN OSVALDO BETANCOURTH PICHILLA</dc:title>
  <dc:creator>GNet</dc:creator>
  <cp:lastModifiedBy>GNet</cp:lastModifiedBy>
  <cp:revision>3</cp:revision>
  <dcterms:created xsi:type="dcterms:W3CDTF">2025-10-23T15:59:12Z</dcterms:created>
  <dcterms:modified xsi:type="dcterms:W3CDTF">2025-10-23T16:18:39Z</dcterms:modified>
</cp:coreProperties>
</file>