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4FB2E395-085C-4B66-B0A4-A331CB6B9CB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A30B9FB9-D46D-4958-95D7-E059C770F5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16151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E395-085C-4B66-B0A4-A331CB6B9CB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9FB9-D46D-4958-95D7-E059C770F5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346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E395-085C-4B66-B0A4-A331CB6B9CB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9FB9-D46D-4958-95D7-E059C770F5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14841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E395-085C-4B66-B0A4-A331CB6B9CB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9FB9-D46D-4958-95D7-E059C770F5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12755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E395-085C-4B66-B0A4-A331CB6B9CB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9FB9-D46D-4958-95D7-E059C770F5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79941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E395-085C-4B66-B0A4-A331CB6B9CB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9FB9-D46D-4958-95D7-E059C770F5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39818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E395-085C-4B66-B0A4-A331CB6B9CB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9FB9-D46D-4958-95D7-E059C770F5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36189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E395-085C-4B66-B0A4-A331CB6B9CB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9FB9-D46D-4958-95D7-E059C770F590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878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E395-085C-4B66-B0A4-A331CB6B9CB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9FB9-D46D-4958-95D7-E059C770F5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4141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E395-085C-4B66-B0A4-A331CB6B9CB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9FB9-D46D-4958-95D7-E059C770F5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19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E395-085C-4B66-B0A4-A331CB6B9CB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9FB9-D46D-4958-95D7-E059C770F5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1008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E395-085C-4B66-B0A4-A331CB6B9CB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9FB9-D46D-4958-95D7-E059C770F5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5827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E395-085C-4B66-B0A4-A331CB6B9CB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9FB9-D46D-4958-95D7-E059C770F5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369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E395-085C-4B66-B0A4-A331CB6B9CB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9FB9-D46D-4958-95D7-E059C770F5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4937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E395-085C-4B66-B0A4-A331CB6B9CB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9FB9-D46D-4958-95D7-E059C770F5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521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E395-085C-4B66-B0A4-A331CB6B9CB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9FB9-D46D-4958-95D7-E059C770F5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1166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E395-085C-4B66-B0A4-A331CB6B9CB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B9FB9-D46D-4958-95D7-E059C770F5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5241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B2E395-085C-4B66-B0A4-A331CB6B9CB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30B9FB9-D46D-4958-95D7-E059C770F5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86321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  <p:sldLayoutId id="214748371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LUIS SAMUEL CHACON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8047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DIA DURA MAS QUER UN AÑO, PORQUE TARDA MAS TIEMPO EN GIRAR EN SI MIZMO QUE EN DAR UNA VUELTA ALREDEDOR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025900" y="4711700"/>
            <a:ext cx="3136900" cy="1587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845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82601" y="2125133"/>
            <a:ext cx="10131425" cy="3649133"/>
          </a:xfrm>
        </p:spPr>
        <p:txBody>
          <a:bodyPr>
            <a:normAutofit fontScale="25000" lnSpcReduction="20000"/>
          </a:bodyPr>
          <a:lstStyle/>
          <a:p>
            <a:r>
              <a:rPr lang="es-GT" dirty="0" smtClean="0"/>
              <a:t>No es perfectamente </a:t>
            </a:r>
            <a:r>
              <a:rPr lang="es-GT" dirty="0" err="1" smtClean="0"/>
              <a:t>redon</a:t>
            </a:r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r>
              <a:rPr lang="es-GT" dirty="0" smtClean="0"/>
              <a:t>da, es un poco mas ancha por el ecuador y mas aplastada que los </a:t>
            </a:r>
            <a:r>
              <a:rPr lang="es-GT" dirty="0" err="1" smtClean="0"/>
              <a:t>poñas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806700" y="397933"/>
            <a:ext cx="2070100" cy="187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uadroTexto 4"/>
          <p:cNvSpPr txBox="1"/>
          <p:nvPr/>
        </p:nvSpPr>
        <p:spPr>
          <a:xfrm>
            <a:off x="139701" y="6044168"/>
            <a:ext cx="8636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GT" dirty="0" smtClean="0"/>
              <a:t>mover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520007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20</TotalTime>
  <Words>54</Words>
  <Application>Microsoft Office PowerPoint</Application>
  <PresentationFormat>Panorámica</PresentationFormat>
  <Paragraphs>270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LUIS SAMUEL CHACON</vt:lpstr>
      <vt:lpstr>VENUS</vt:lpstr>
      <vt:lpstr>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LUIS SAMUEL CHACON</dc:title>
  <dc:creator>GNet</dc:creator>
  <cp:lastModifiedBy>GNet</cp:lastModifiedBy>
  <cp:revision>3</cp:revision>
  <dcterms:created xsi:type="dcterms:W3CDTF">2025-10-23T15:58:39Z</dcterms:created>
  <dcterms:modified xsi:type="dcterms:W3CDTF">2025-10-23T16:19:08Z</dcterms:modified>
</cp:coreProperties>
</file>