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5CC3-850A-4AAA-A128-388743CA5C5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7CC89-13A1-464A-A1E1-F87D72B109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843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5CC3-850A-4AAA-A128-388743CA5C5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7CC89-13A1-464A-A1E1-F87D72B109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9072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5CC3-850A-4AAA-A128-388743CA5C5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7CC89-13A1-464A-A1E1-F87D72B109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3010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5CC3-850A-4AAA-A128-388743CA5C5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7CC89-13A1-464A-A1E1-F87D72B109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9260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5CC3-850A-4AAA-A128-388743CA5C5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7CC89-13A1-464A-A1E1-F87D72B109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4857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5CC3-850A-4AAA-A128-388743CA5C5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7CC89-13A1-464A-A1E1-F87D72B109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7491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5CC3-850A-4AAA-A128-388743CA5C5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7CC89-13A1-464A-A1E1-F87D72B109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1178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5CC3-850A-4AAA-A128-388743CA5C5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7CC89-13A1-464A-A1E1-F87D72B109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261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5CC3-850A-4AAA-A128-388743CA5C5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7CC89-13A1-464A-A1E1-F87D72B109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2401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5CC3-850A-4AAA-A128-388743CA5C5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7CC89-13A1-464A-A1E1-F87D72B109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1984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5CC3-850A-4AAA-A128-388743CA5C5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7CC89-13A1-464A-A1E1-F87D72B109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6479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25CC3-850A-4AAA-A128-388743CA5C5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7CC89-13A1-464A-A1E1-F87D72B109E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1781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LUIS SSAMUEL CHACON AGUIRRE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2do 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39298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Hola, que tal como as estado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48142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9109" y="160730"/>
            <a:ext cx="10515600" cy="1325563"/>
          </a:xfrm>
        </p:spPr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8" name="Grupo 7"/>
          <p:cNvGrpSpPr/>
          <p:nvPr/>
        </p:nvGrpSpPr>
        <p:grpSpPr>
          <a:xfrm>
            <a:off x="4030532" y="1970723"/>
            <a:ext cx="4130936" cy="4206240"/>
            <a:chOff x="4030532" y="1970723"/>
            <a:chExt cx="4130936" cy="4206240"/>
          </a:xfrm>
        </p:grpSpPr>
        <p:sp>
          <p:nvSpPr>
            <p:cNvPr id="7" name="Elipse 6"/>
            <p:cNvSpPr/>
            <p:nvPr/>
          </p:nvSpPr>
          <p:spPr>
            <a:xfrm>
              <a:off x="4030532" y="1970723"/>
              <a:ext cx="4130936" cy="42062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strella de 5 puntas 3"/>
            <p:cNvSpPr/>
            <p:nvPr/>
          </p:nvSpPr>
          <p:spPr>
            <a:xfrm>
              <a:off x="4288716" y="2485276"/>
              <a:ext cx="3356386" cy="2562394"/>
            </a:xfrm>
            <a:prstGeom prst="star5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GT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8279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LUIS SSAMUEL CHACON AGUIRRE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LUIS SSAMUEL CHACON AGUIRRE</dc:title>
  <dc:creator>GNet</dc:creator>
  <cp:lastModifiedBy>GNet</cp:lastModifiedBy>
  <cp:revision>2</cp:revision>
  <dcterms:created xsi:type="dcterms:W3CDTF">2025-10-31T14:02:57Z</dcterms:created>
  <dcterms:modified xsi:type="dcterms:W3CDTF">2025-10-31T14:13:22Z</dcterms:modified>
</cp:coreProperties>
</file>